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77" d="100"/>
          <a:sy n="77" d="100"/>
        </p:scale>
        <p:origin x="3568" y="2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6922"/>
            <a:ext cx="6428422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Open Sans"/>
                <a:cs typeface="Open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91860"/>
            <a:ext cx="5293995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6/14/24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Open Sans"/>
                <a:cs typeface="Open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6/14/24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Open Sans"/>
                <a:cs typeface="Open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60942"/>
            <a:ext cx="3289839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60942"/>
            <a:ext cx="3289839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6/14/24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Open Sans"/>
                <a:cs typeface="Open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6/14/24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6/14/24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0691999"/>
            <a:ext cx="7562850" cy="5080"/>
          </a:xfrm>
          <a:custGeom>
            <a:avLst/>
            <a:gdLst/>
            <a:ahLst/>
            <a:cxnLst/>
            <a:rect l="l" t="t" r="r" b="b"/>
            <a:pathLst>
              <a:path w="7562850" h="5079">
                <a:moveTo>
                  <a:pt x="0" y="4575"/>
                </a:moveTo>
                <a:lnTo>
                  <a:pt x="7562850" y="4575"/>
                </a:lnTo>
                <a:lnTo>
                  <a:pt x="7562850" y="0"/>
                </a:lnTo>
                <a:lnTo>
                  <a:pt x="0" y="0"/>
                </a:lnTo>
                <a:lnTo>
                  <a:pt x="0" y="4575"/>
                </a:lnTo>
                <a:close/>
              </a:path>
            </a:pathLst>
          </a:custGeom>
          <a:solidFill>
            <a:srgbClr val="4A41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7562850" cy="9192260"/>
          </a:xfrm>
          <a:custGeom>
            <a:avLst/>
            <a:gdLst/>
            <a:ahLst/>
            <a:cxnLst/>
            <a:rect l="l" t="t" r="r" b="b"/>
            <a:pathLst>
              <a:path w="7562850" h="9192260">
                <a:moveTo>
                  <a:pt x="0" y="9192134"/>
                </a:moveTo>
                <a:lnTo>
                  <a:pt x="7562850" y="9192134"/>
                </a:lnTo>
                <a:lnTo>
                  <a:pt x="7562850" y="0"/>
                </a:lnTo>
                <a:lnTo>
                  <a:pt x="0" y="0"/>
                </a:lnTo>
                <a:lnTo>
                  <a:pt x="0" y="9192134"/>
                </a:lnTo>
                <a:close/>
              </a:path>
            </a:pathLst>
          </a:custGeom>
          <a:solidFill>
            <a:srgbClr val="4A41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9192134"/>
            <a:ext cx="7558405" cy="1499870"/>
          </a:xfrm>
          <a:custGeom>
            <a:avLst/>
            <a:gdLst/>
            <a:ahLst/>
            <a:cxnLst/>
            <a:rect l="l" t="t" r="r" b="b"/>
            <a:pathLst>
              <a:path w="7558405" h="1499870">
                <a:moveTo>
                  <a:pt x="7557915" y="1499865"/>
                </a:moveTo>
                <a:lnTo>
                  <a:pt x="0" y="1499865"/>
                </a:lnTo>
                <a:lnTo>
                  <a:pt x="0" y="0"/>
                </a:lnTo>
                <a:lnTo>
                  <a:pt x="7557915" y="0"/>
                </a:lnTo>
                <a:lnTo>
                  <a:pt x="7557915" y="149986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03162" y="1404050"/>
            <a:ext cx="0" cy="7165975"/>
          </a:xfrm>
          <a:custGeom>
            <a:avLst/>
            <a:gdLst/>
            <a:ahLst/>
            <a:cxnLst/>
            <a:rect l="l" t="t" r="r" b="b"/>
            <a:pathLst>
              <a:path h="7165975">
                <a:moveTo>
                  <a:pt x="0" y="0"/>
                </a:moveTo>
                <a:lnTo>
                  <a:pt x="0" y="7165431"/>
                </a:lnTo>
              </a:path>
            </a:pathLst>
          </a:custGeom>
          <a:ln w="476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5373620" y="1451624"/>
            <a:ext cx="1794510" cy="2540"/>
          </a:xfrm>
          <a:custGeom>
            <a:avLst/>
            <a:gdLst/>
            <a:ahLst/>
            <a:cxnLst/>
            <a:rect l="l" t="t" r="r" b="b"/>
            <a:pathLst>
              <a:path w="1794509" h="2540">
                <a:moveTo>
                  <a:pt x="0" y="2380"/>
                </a:moveTo>
                <a:lnTo>
                  <a:pt x="1793882" y="0"/>
                </a:lnTo>
              </a:path>
            </a:pathLst>
          </a:custGeom>
          <a:ln w="476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7160574" y="1427843"/>
            <a:ext cx="3810" cy="7141845"/>
          </a:xfrm>
          <a:custGeom>
            <a:avLst/>
            <a:gdLst/>
            <a:ahLst/>
            <a:cxnLst/>
            <a:rect l="l" t="t" r="r" b="b"/>
            <a:pathLst>
              <a:path w="3809" h="7141845">
                <a:moveTo>
                  <a:pt x="0" y="0"/>
                </a:moveTo>
                <a:lnTo>
                  <a:pt x="3324" y="7141579"/>
                </a:lnTo>
              </a:path>
            </a:pathLst>
          </a:custGeom>
          <a:ln w="476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392497" y="8545579"/>
            <a:ext cx="6768465" cy="0"/>
          </a:xfrm>
          <a:custGeom>
            <a:avLst/>
            <a:gdLst/>
            <a:ahLst/>
            <a:cxnLst/>
            <a:rect l="l" t="t" r="r" b="b"/>
            <a:pathLst>
              <a:path w="6768465">
                <a:moveTo>
                  <a:pt x="0" y="0"/>
                </a:moveTo>
                <a:lnTo>
                  <a:pt x="6767860" y="0"/>
                </a:lnTo>
              </a:path>
            </a:pathLst>
          </a:custGeom>
          <a:ln w="476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392497" y="1427812"/>
            <a:ext cx="1809114" cy="0"/>
          </a:xfrm>
          <a:custGeom>
            <a:avLst/>
            <a:gdLst/>
            <a:ahLst/>
            <a:cxnLst/>
            <a:rect l="l" t="t" r="r" b="b"/>
            <a:pathLst>
              <a:path w="1809114">
                <a:moveTo>
                  <a:pt x="0" y="0"/>
                </a:moveTo>
                <a:lnTo>
                  <a:pt x="1808825" y="0"/>
                </a:lnTo>
              </a:path>
            </a:pathLst>
          </a:custGeom>
          <a:ln w="476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33719" y="9192134"/>
            <a:ext cx="2228849" cy="1295399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03167" y="4876939"/>
            <a:ext cx="4772025" cy="296227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83275" y="2280656"/>
            <a:ext cx="4227195" cy="23863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Open Sans"/>
                <a:cs typeface="Open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60942"/>
            <a:ext cx="6806565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50768"/>
            <a:ext cx="2420112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50768"/>
            <a:ext cx="173945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6/14/24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50768"/>
            <a:ext cx="173945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60096" y="2462590"/>
            <a:ext cx="4227195" cy="23863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17300"/>
              </a:lnSpc>
              <a:spcBef>
                <a:spcPts val="95"/>
              </a:spcBef>
            </a:pPr>
            <a:r>
              <a:rPr spc="-10" dirty="0"/>
              <a:t>Emergency </a:t>
            </a:r>
            <a:r>
              <a:rPr dirty="0"/>
              <a:t>period </a:t>
            </a:r>
            <a:r>
              <a:rPr spc="-10" dirty="0"/>
              <a:t>products available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5519" y="442069"/>
            <a:ext cx="1996350" cy="199633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</Words>
  <Application>Microsoft Macintosh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Open Sans</vt:lpstr>
      <vt:lpstr>Office Theme</vt:lpstr>
      <vt:lpstr>Emergency period products available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Period Product Posters MFA</dc:title>
  <dc:creator>Sally Leech</dc:creator>
  <cp:keywords>DAGIICXLpWU,BACCQmEHU1w</cp:keywords>
  <cp:lastModifiedBy>Sally Leech</cp:lastModifiedBy>
  <cp:revision>1</cp:revision>
  <dcterms:created xsi:type="dcterms:W3CDTF">2024-06-14T13:23:04Z</dcterms:created>
  <dcterms:modified xsi:type="dcterms:W3CDTF">2024-06-14T16:24:04Z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2024-06-14T00:00:00Z</vt:filetime>
  </property>
  <property fmtid="{D5CDD505-2E9C-101B-9397-08002B2CF9AE}" pid="3" name="Creator">
    <vt:lpwstr>Canva</vt:lpwstr>
  </property>
  <property fmtid="{D5CDD505-2E9C-101B-9397-08002B2CF9AE}" pid="4" name="LastSaved">
    <vt:filetime>2024-06-14T00:00:00Z</vt:filetime>
  </property>
  <property fmtid="{D5CDD505-2E9C-101B-9397-08002B2CF9AE}" pid="5" name="Producer">
    <vt:lpwstr>Canva</vt:lpwstr>
  </property>
</Properties>
</file>