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9750"/>
  <p:notesSz cx="7556500" cy="10699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990"/>
            <a:ext cx="6806565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2850" cy="9199880"/>
          </a:xfrm>
          <a:custGeom>
            <a:avLst/>
            <a:gdLst/>
            <a:ahLst/>
            <a:cxnLst/>
            <a:rect l="l" t="t" r="r" b="b"/>
            <a:pathLst>
              <a:path w="7562850" h="9199880">
                <a:moveTo>
                  <a:pt x="0" y="9199851"/>
                </a:moveTo>
                <a:lnTo>
                  <a:pt x="7562849" y="9199851"/>
                </a:lnTo>
                <a:lnTo>
                  <a:pt x="7562849" y="0"/>
                </a:lnTo>
                <a:lnTo>
                  <a:pt x="0" y="0"/>
                </a:lnTo>
                <a:lnTo>
                  <a:pt x="0" y="9199851"/>
                </a:lnTo>
                <a:close/>
              </a:path>
            </a:pathLst>
          </a:custGeom>
          <a:solidFill>
            <a:srgbClr val="4B418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827" y="223774"/>
            <a:ext cx="6777960" cy="852249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02" y="9199851"/>
            <a:ext cx="7562850" cy="1497330"/>
            <a:chOff x="302" y="9199851"/>
            <a:chExt cx="7562850" cy="1497330"/>
          </a:xfrm>
        </p:grpSpPr>
        <p:sp>
          <p:nvSpPr>
            <p:cNvPr id="5" name="object 5"/>
            <p:cNvSpPr/>
            <p:nvPr/>
          </p:nvSpPr>
          <p:spPr>
            <a:xfrm>
              <a:off x="302" y="9199851"/>
              <a:ext cx="7562850" cy="1497330"/>
            </a:xfrm>
            <a:custGeom>
              <a:avLst/>
              <a:gdLst/>
              <a:ahLst/>
              <a:cxnLst/>
              <a:rect l="l" t="t" r="r" b="b"/>
              <a:pathLst>
                <a:path w="7562850" h="1497329">
                  <a:moveTo>
                    <a:pt x="0" y="0"/>
                  </a:moveTo>
                  <a:lnTo>
                    <a:pt x="7562548" y="0"/>
                  </a:lnTo>
                  <a:lnTo>
                    <a:pt x="7562548" y="1496722"/>
                  </a:lnTo>
                  <a:lnTo>
                    <a:pt x="0" y="14967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8131" y="9490925"/>
              <a:ext cx="1792203" cy="9151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Deborah</dc:creator>
  <cp:keywords>DAEbL9UCGzE,BADjjvT8Oq4</cp:keywords>
  <dc:title>Copy of MF A4 Poster (White/Purple)</dc:title>
  <dcterms:created xsi:type="dcterms:W3CDTF">2021-04-12T16:17:54Z</dcterms:created>
  <dcterms:modified xsi:type="dcterms:W3CDTF">2021-04-12T16:17:54Z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2021-04-12T00:00:00Z</vt:filetime>
  </property>
  <property fmtid="{D5CDD505-2E9C-101B-9397-08002B2CF9AE}" pid="3" name="Creator">
    <vt:lpwstr>Canva</vt:lpwstr>
  </property>
  <property fmtid="{D5CDD505-2E9C-101B-9397-08002B2CF9AE}" pid="4" name="LastSaved">
    <vt:filetime>2021-04-12T00:00:00Z</vt:filetime>
  </property>
</Properties>
</file>