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7" r:id="rId2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0"/>
    <p:restoredTop sz="95909"/>
  </p:normalViewPr>
  <p:slideViewPr>
    <p:cSldViewPr snapToGrid="0">
      <p:cViewPr varScale="1">
        <p:scale>
          <a:sx n="79" d="100"/>
          <a:sy n="79" d="100"/>
        </p:scale>
        <p:origin x="3160" y="2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1C1466D9-52A7-B46D-2358-7092B859270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613" r="1613" b="1221"/>
          <a:stretch/>
        </p:blipFill>
        <p:spPr>
          <a:xfrm>
            <a:off x="0" y="0"/>
            <a:ext cx="6858000" cy="9906000"/>
          </a:xfrm>
          <a:prstGeom prst="rect">
            <a:avLst/>
          </a:prstGeom>
        </p:spPr>
      </p:pic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27446296-836C-04AD-2EF6-68D31E776F3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3108033" y="8807116"/>
            <a:ext cx="1026945" cy="898358"/>
          </a:xfrm>
        </p:spPr>
        <p:txBody>
          <a:bodyPr anchor="b">
            <a:noAutofit/>
          </a:bodyPr>
          <a:lstStyle>
            <a:lvl1pPr marL="0" indent="0" algn="ctr">
              <a:buNone/>
              <a:defRPr sz="1100"/>
            </a:lvl1pPr>
          </a:lstStyle>
          <a:p>
            <a:r>
              <a:rPr lang="en-US" dirty="0"/>
              <a:t>Employer logo here</a:t>
            </a:r>
          </a:p>
        </p:txBody>
      </p:sp>
    </p:spTree>
    <p:extLst>
      <p:ext uri="{BB962C8B-B14F-4D97-AF65-F5344CB8AC3E}">
        <p14:creationId xmlns:p14="http://schemas.microsoft.com/office/powerpoint/2010/main" val="17694360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346934-B3F4-D941-8159-A5E1B9EE3DAB}" type="datetimeFigureOut">
              <a:rPr lang="en-US" smtClean="0"/>
              <a:t>1/24/23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7AD866-C815-4643-AF17-9CCE23CB59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16869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C957F3A7-3223-0913-9DEB-BEBA7D5109A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</p:sp>
    </p:spTree>
    <p:extLst>
      <p:ext uri="{BB962C8B-B14F-4D97-AF65-F5344CB8AC3E}">
        <p14:creationId xmlns:p14="http://schemas.microsoft.com/office/powerpoint/2010/main" val="34471631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</TotalTime>
  <Words>0</Words>
  <Application>Microsoft Macintosh PowerPoint</Application>
  <PresentationFormat>A4 Paper (210x297 mm)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Rebecca Baines</dc:creator>
  <cp:lastModifiedBy>Rebecca Baines</cp:lastModifiedBy>
  <cp:revision>1</cp:revision>
  <dcterms:created xsi:type="dcterms:W3CDTF">2023-01-24T17:48:43Z</dcterms:created>
  <dcterms:modified xsi:type="dcterms:W3CDTF">2023-01-24T17:53:58Z</dcterms:modified>
</cp:coreProperties>
</file>