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2"/>
  </p:sldIdLst>
  <p:sldSz cx="7556500" cy="106934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Open Sans" charset="1" panose="00000000000000000000"/>
      <p:regular r:id="rId10"/>
    </p:embeddedFont>
    <p:embeddedFont>
      <p:font typeface="Open Sans Bold" charset="1" panose="00000000000000000000"/>
      <p:regular r:id="rId11"/>
    </p:embeddedFont>
    <p:embeddedFont>
      <p:font typeface="Open Sans Italics" charset="1" panose="00000000000000000000"/>
      <p:regular r:id="rId12"/>
    </p:embeddedFont>
    <p:embeddedFont>
      <p:font typeface="Open Sans Bold Italics" charset="1" panose="00000000000000000000"/>
      <p:regular r:id="rId13"/>
    </p:embeddedFont>
    <p:embeddedFont>
      <p:font typeface="Open Sans Light" charset="1" panose="00000000000000000000"/>
      <p:regular r:id="rId14"/>
    </p:embeddedFont>
    <p:embeddedFont>
      <p:font typeface="Open Sans Light Italics" charset="1" panose="00000000000000000000"/>
      <p:regular r:id="rId15"/>
    </p:embeddedFont>
    <p:embeddedFont>
      <p:font typeface="Open Sans Medium" charset="1" panose="00000000000000000000"/>
      <p:regular r:id="rId16"/>
    </p:embeddedFont>
    <p:embeddedFont>
      <p:font typeface="Open Sans Medium Italics" charset="1" panose="00000000000000000000"/>
      <p:regular r:id="rId17"/>
    </p:embeddedFont>
    <p:embeddedFont>
      <p:font typeface="Open Sans Semi-Bold" charset="1" panose="00000000000000000000"/>
      <p:regular r:id="rId18"/>
    </p:embeddedFont>
    <p:embeddedFont>
      <p:font typeface="Open Sans Semi-Bold Italics" charset="1" panose="00000000000000000000"/>
      <p:regular r:id="rId19"/>
    </p:embeddedFont>
    <p:embeddedFont>
      <p:font typeface="Open Sans Ultra-Bold" charset="1" panose="00000000000000000000"/>
      <p:regular r:id="rId20"/>
    </p:embeddedFont>
    <p:embeddedFont>
      <p:font typeface="Open Sans Ultra-Bold Italics" charset="1" panose="000000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slides/slide1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9192130"/>
            <a:ext cx="7560002" cy="1499864"/>
            <a:chOff x="0" y="0"/>
            <a:chExt cx="7560005" cy="149987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560056" cy="1499870"/>
            </a:xfrm>
            <a:custGeom>
              <a:avLst/>
              <a:gdLst/>
              <a:ahLst/>
              <a:cxnLst/>
              <a:rect r="r" b="b" t="t" l="l"/>
              <a:pathLst>
                <a:path h="1499870" w="7560056">
                  <a:moveTo>
                    <a:pt x="0" y="0"/>
                  </a:moveTo>
                  <a:lnTo>
                    <a:pt x="0" y="1499870"/>
                  </a:lnTo>
                  <a:lnTo>
                    <a:pt x="7560056" y="1499870"/>
                  </a:lnTo>
                  <a:lnTo>
                    <a:pt x="7560056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15849" y="1340501"/>
            <a:ext cx="6935362" cy="7292483"/>
          </a:xfrm>
          <a:custGeom>
            <a:avLst/>
            <a:gdLst/>
            <a:ahLst/>
            <a:cxnLst/>
            <a:rect r="r" b="b" t="t" l="l"/>
            <a:pathLst>
              <a:path h="7292483" w="6935362">
                <a:moveTo>
                  <a:pt x="0" y="0"/>
                </a:moveTo>
                <a:lnTo>
                  <a:pt x="6935362" y="0"/>
                </a:lnTo>
                <a:lnTo>
                  <a:pt x="6935362" y="7292483"/>
                </a:lnTo>
                <a:lnTo>
                  <a:pt x="0" y="72924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432609" y="216627"/>
            <a:ext cx="2695575" cy="2695575"/>
          </a:xfrm>
          <a:custGeom>
            <a:avLst/>
            <a:gdLst/>
            <a:ahLst/>
            <a:cxnLst/>
            <a:rect r="r" b="b" t="t" l="l"/>
            <a:pathLst>
              <a:path h="2695575" w="2695575">
                <a:moveTo>
                  <a:pt x="0" y="0"/>
                </a:moveTo>
                <a:lnTo>
                  <a:pt x="2695575" y="0"/>
                </a:lnTo>
                <a:lnTo>
                  <a:pt x="2695575" y="2695575"/>
                </a:lnTo>
                <a:lnTo>
                  <a:pt x="0" y="26955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860427" y="9237174"/>
            <a:ext cx="2400300" cy="1457325"/>
          </a:xfrm>
          <a:custGeom>
            <a:avLst/>
            <a:gdLst/>
            <a:ahLst/>
            <a:cxnLst/>
            <a:rect r="r" b="b" t="t" l="l"/>
            <a:pathLst>
              <a:path h="1457325" w="2400300">
                <a:moveTo>
                  <a:pt x="0" y="0"/>
                </a:moveTo>
                <a:lnTo>
                  <a:pt x="2400300" y="0"/>
                </a:lnTo>
                <a:lnTo>
                  <a:pt x="2400300" y="1457325"/>
                </a:lnTo>
                <a:lnTo>
                  <a:pt x="0" y="14573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124399" y="6854057"/>
            <a:ext cx="3314719" cy="10341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59"/>
              </a:lnSpc>
            </a:pPr>
            <a:r>
              <a:rPr lang="en-US" sz="5899">
                <a:solidFill>
                  <a:srgbClr val="318A98"/>
                </a:solidFill>
                <a:latin typeface="Open Sans"/>
              </a:rPr>
              <a:t>employer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825847" y="2567807"/>
            <a:ext cx="4106723" cy="20819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247"/>
              </a:lnSpc>
            </a:pPr>
            <a:r>
              <a:rPr lang="en-US" sz="5899">
                <a:solidFill>
                  <a:srgbClr val="318A98"/>
                </a:solidFill>
                <a:latin typeface="Open Sans"/>
              </a:rPr>
              <a:t>Committed to being a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84088" y="4670746"/>
            <a:ext cx="5599986" cy="2186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23"/>
              </a:lnSpc>
            </a:pPr>
            <a:r>
              <a:rPr lang="en-US" sz="6199">
                <a:solidFill>
                  <a:srgbClr val="318A98"/>
                </a:solidFill>
                <a:latin typeface="Open Sans Bold"/>
              </a:rPr>
              <a:t>Menstruation Friendly</a:t>
            </a:r>
            <a:r>
              <a:rPr lang="en-US" sz="6199">
                <a:solidFill>
                  <a:srgbClr val="318A98"/>
                </a:solidFill>
                <a:latin typeface="Open Sans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DAF3h0wE9q8</dc:identifier>
  <dcterms:modified xsi:type="dcterms:W3CDTF">2011-08-01T06:04:30Z</dcterms:modified>
  <cp:revision>1</cp:revision>
  <dc:title>MSFA Posters Light</dc:title>
</cp:coreProperties>
</file>