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png" ContentType="image/png"/>
  <Override PartName="/ppt/slides/slide1.xml" ContentType="application/vnd.openxmlformats-officedocument.presentationml.slide+xml"/>
  <Default Extension="jpg" ContentType="image/jpg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</p:sldIdLst>
  <p:sldSz cx="7556500" cy="10699750"/>
  <p:notesSz cx="7556500" cy="1069975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6922"/>
            <a:ext cx="6428422" cy="224694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0" i="0">
                <a:solidFill>
                  <a:srgbClr val="4B4181"/>
                </a:solidFill>
                <a:latin typeface="Montserrat"/>
                <a:cs typeface="Montserrat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91860"/>
            <a:ext cx="5293995" cy="267493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0" i="0">
                <a:solidFill>
                  <a:srgbClr val="4B4181"/>
                </a:solidFill>
                <a:latin typeface="Montserrat"/>
                <a:cs typeface="Montserrat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0" i="0">
                <a:solidFill>
                  <a:srgbClr val="4B4181"/>
                </a:solidFill>
                <a:latin typeface="Montserrat"/>
                <a:cs typeface="Montserrat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378142" y="2460942"/>
            <a:ext cx="3289839" cy="70618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3894867" y="2460942"/>
            <a:ext cx="3289839" cy="70618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0" i="0">
                <a:solidFill>
                  <a:srgbClr val="4B4181"/>
                </a:solidFill>
                <a:latin typeface="Montserrat"/>
                <a:cs typeface="Montserrat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Relationship Id="rId7" Type="http://schemas.openxmlformats.org/officeDocument/2006/relationships/image" Target="../media/image1.png"/><Relationship Id="rId8" Type="http://schemas.openxmlformats.org/officeDocument/2006/relationships/image" Target="../media/image2.png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7562850" cy="10696575"/>
          </a:xfrm>
          <a:custGeom>
            <a:avLst/>
            <a:gdLst/>
            <a:ahLst/>
            <a:cxnLst/>
            <a:rect l="l" t="t" r="r" b="b"/>
            <a:pathLst>
              <a:path w="7562850" h="10696575">
                <a:moveTo>
                  <a:pt x="7562849" y="10696574"/>
                </a:moveTo>
                <a:lnTo>
                  <a:pt x="0" y="10696574"/>
                </a:lnTo>
                <a:lnTo>
                  <a:pt x="0" y="0"/>
                </a:lnTo>
                <a:lnTo>
                  <a:pt x="7562849" y="0"/>
                </a:lnTo>
                <a:lnTo>
                  <a:pt x="7562849" y="10696574"/>
                </a:lnTo>
                <a:close/>
              </a:path>
            </a:pathLst>
          </a:custGeom>
          <a:solidFill>
            <a:srgbClr val="F4F1FF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7" name="bg object 17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5373619" y="9482963"/>
            <a:ext cx="1790699" cy="914399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0" y="0"/>
            <a:ext cx="2933699" cy="2933699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714789" y="897422"/>
            <a:ext cx="4102100" cy="10160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0" i="0">
                <a:solidFill>
                  <a:srgbClr val="4B4181"/>
                </a:solidFill>
                <a:latin typeface="Montserrat"/>
                <a:cs typeface="Montserrat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16102" y="2700103"/>
            <a:ext cx="6502400" cy="37052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2571369" y="9950768"/>
            <a:ext cx="2420112" cy="5349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378142" y="9950768"/>
            <a:ext cx="1739455" cy="5349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5445252" y="9950768"/>
            <a:ext cx="1739455" cy="5349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g"/><Relationship Id="rId3" Type="http://schemas.openxmlformats.org/officeDocument/2006/relationships/image" Target="../media/image4.png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09040" marR="5080" indent="-1196975">
              <a:lnSpc>
                <a:spcPct val="116100"/>
              </a:lnSpc>
              <a:spcBef>
                <a:spcPts val="100"/>
              </a:spcBef>
            </a:pPr>
            <a:r>
              <a:rPr dirty="0"/>
              <a:t>World</a:t>
            </a:r>
            <a:r>
              <a:rPr dirty="0" spc="-100"/>
              <a:t> </a:t>
            </a:r>
            <a:r>
              <a:rPr dirty="0"/>
              <a:t>Menopause</a:t>
            </a:r>
            <a:r>
              <a:rPr dirty="0" spc="-95"/>
              <a:t> </a:t>
            </a:r>
            <a:r>
              <a:rPr dirty="0" spc="-25"/>
              <a:t>Day </a:t>
            </a:r>
            <a:r>
              <a:rPr dirty="0"/>
              <a:t>18</a:t>
            </a:r>
            <a:r>
              <a:rPr dirty="0" spc="-70"/>
              <a:t> </a:t>
            </a:r>
            <a:r>
              <a:rPr dirty="0"/>
              <a:t>October</a:t>
            </a:r>
            <a:r>
              <a:rPr dirty="0" spc="-65"/>
              <a:t> </a:t>
            </a:r>
            <a:r>
              <a:rPr dirty="0" spc="-20"/>
              <a:t>2024</a:t>
            </a: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4956912"/>
            <a:ext cx="6017006" cy="4019549"/>
          </a:xfrm>
          <a:prstGeom prst="rect">
            <a:avLst/>
          </a:prstGeom>
        </p:spPr>
      </p:pic>
      <p:sp>
        <p:nvSpPr>
          <p:cNvPr id="4" name="object 4" descr=""/>
          <p:cNvSpPr txBox="1"/>
          <p:nvPr/>
        </p:nvSpPr>
        <p:spPr>
          <a:xfrm>
            <a:off x="5368489" y="5206622"/>
            <a:ext cx="986790" cy="1111250"/>
          </a:xfrm>
          <a:prstGeom prst="rect">
            <a:avLst/>
          </a:prstGeom>
        </p:spPr>
        <p:txBody>
          <a:bodyPr wrap="square" lIns="0" tIns="21590" rIns="0" bIns="0" rtlCol="0" vert="horz">
            <a:spAutoFit/>
          </a:bodyPr>
          <a:lstStyle/>
          <a:p>
            <a:pPr marL="172720">
              <a:lnSpc>
                <a:spcPct val="100000"/>
              </a:lnSpc>
              <a:spcBef>
                <a:spcPts val="170"/>
              </a:spcBef>
            </a:pPr>
            <a:r>
              <a:rPr dirty="0" sz="2100" spc="-20">
                <a:solidFill>
                  <a:srgbClr val="FFFFFF"/>
                </a:solidFill>
                <a:latin typeface="Open Sans"/>
                <a:cs typeface="Open Sans"/>
              </a:rPr>
              <a:t>What</a:t>
            </a:r>
            <a:endParaRPr sz="2100">
              <a:latin typeface="Open Sans"/>
              <a:cs typeface="Open Sans"/>
            </a:endParaRPr>
          </a:p>
          <a:p>
            <a:pPr marL="257810" indent="-258445">
              <a:lnSpc>
                <a:spcPct val="116100"/>
              </a:lnSpc>
            </a:pPr>
            <a:r>
              <a:rPr dirty="0" sz="2100" spc="-10">
                <a:solidFill>
                  <a:srgbClr val="FFFFFF"/>
                </a:solidFill>
                <a:latin typeface="Open Sans"/>
                <a:cs typeface="Open Sans"/>
              </a:rPr>
              <a:t>alternat takin</a:t>
            </a:r>
            <a:endParaRPr sz="2100">
              <a:latin typeface="Open Sans"/>
              <a:cs typeface="Open Sans"/>
            </a:endParaRPr>
          </a:p>
        </p:txBody>
      </p:sp>
      <p:grpSp>
        <p:nvGrpSpPr>
          <p:cNvPr id="5" name="object 5" descr=""/>
          <p:cNvGrpSpPr/>
          <p:nvPr/>
        </p:nvGrpSpPr>
        <p:grpSpPr>
          <a:xfrm>
            <a:off x="0" y="4541750"/>
            <a:ext cx="7562850" cy="4686300"/>
            <a:chOff x="0" y="4541750"/>
            <a:chExt cx="7562850" cy="4686300"/>
          </a:xfrm>
        </p:grpSpPr>
        <p:sp>
          <p:nvSpPr>
            <p:cNvPr id="6" name="object 6" descr=""/>
            <p:cNvSpPr/>
            <p:nvPr/>
          </p:nvSpPr>
          <p:spPr>
            <a:xfrm>
              <a:off x="0" y="4956912"/>
              <a:ext cx="6336665" cy="4025265"/>
            </a:xfrm>
            <a:custGeom>
              <a:avLst/>
              <a:gdLst/>
              <a:ahLst/>
              <a:cxnLst/>
              <a:rect l="l" t="t" r="r" b="b"/>
              <a:pathLst>
                <a:path w="6336665" h="4025265">
                  <a:moveTo>
                    <a:pt x="6336040" y="4024879"/>
                  </a:moveTo>
                  <a:lnTo>
                    <a:pt x="0" y="4024879"/>
                  </a:lnTo>
                  <a:lnTo>
                    <a:pt x="0" y="0"/>
                  </a:lnTo>
                  <a:lnTo>
                    <a:pt x="6336040" y="0"/>
                  </a:lnTo>
                  <a:lnTo>
                    <a:pt x="6336040" y="4024879"/>
                  </a:lnTo>
                  <a:close/>
                </a:path>
              </a:pathLst>
            </a:custGeom>
            <a:solidFill>
              <a:srgbClr val="C2BED4">
                <a:alpha val="50000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4551412" y="4541750"/>
              <a:ext cx="3011805" cy="4686300"/>
            </a:xfrm>
            <a:custGeom>
              <a:avLst/>
              <a:gdLst/>
              <a:ahLst/>
              <a:cxnLst/>
              <a:rect l="l" t="t" r="r" b="b"/>
              <a:pathLst>
                <a:path w="3011804" h="4686300">
                  <a:moveTo>
                    <a:pt x="2597731" y="12699"/>
                  </a:moveTo>
                  <a:lnTo>
                    <a:pt x="2115800" y="12699"/>
                  </a:lnTo>
                  <a:lnTo>
                    <a:pt x="2163474" y="0"/>
                  </a:lnTo>
                  <a:lnTo>
                    <a:pt x="2550057" y="0"/>
                  </a:lnTo>
                  <a:lnTo>
                    <a:pt x="2597731" y="12699"/>
                  </a:lnTo>
                  <a:close/>
                </a:path>
                <a:path w="3011804" h="4686300">
                  <a:moveTo>
                    <a:pt x="2692234" y="25399"/>
                  </a:moveTo>
                  <a:lnTo>
                    <a:pt x="2021296" y="25399"/>
                  </a:lnTo>
                  <a:lnTo>
                    <a:pt x="2068404" y="12699"/>
                  </a:lnTo>
                  <a:lnTo>
                    <a:pt x="2645127" y="12699"/>
                  </a:lnTo>
                  <a:lnTo>
                    <a:pt x="2692234" y="25399"/>
                  </a:lnTo>
                  <a:close/>
                </a:path>
                <a:path w="3011804" h="4686300">
                  <a:moveTo>
                    <a:pt x="2831736" y="50799"/>
                  </a:moveTo>
                  <a:lnTo>
                    <a:pt x="1881795" y="50799"/>
                  </a:lnTo>
                  <a:lnTo>
                    <a:pt x="1974486" y="25399"/>
                  </a:lnTo>
                  <a:lnTo>
                    <a:pt x="2739045" y="25399"/>
                  </a:lnTo>
                  <a:lnTo>
                    <a:pt x="2831736" y="50799"/>
                  </a:lnTo>
                  <a:close/>
                </a:path>
                <a:path w="3011804" h="4686300">
                  <a:moveTo>
                    <a:pt x="2831736" y="4648199"/>
                  </a:moveTo>
                  <a:lnTo>
                    <a:pt x="1881795" y="4648199"/>
                  </a:lnTo>
                  <a:lnTo>
                    <a:pt x="1524822" y="4546599"/>
                  </a:lnTo>
                  <a:lnTo>
                    <a:pt x="1481908" y="4521199"/>
                  </a:lnTo>
                  <a:lnTo>
                    <a:pt x="1397324" y="4495799"/>
                  </a:lnTo>
                  <a:lnTo>
                    <a:pt x="1314459" y="4444999"/>
                  </a:lnTo>
                  <a:lnTo>
                    <a:pt x="1273696" y="4432299"/>
                  </a:lnTo>
                  <a:lnTo>
                    <a:pt x="1193554" y="4381499"/>
                  </a:lnTo>
                  <a:lnTo>
                    <a:pt x="1154194" y="4368799"/>
                  </a:lnTo>
                  <a:lnTo>
                    <a:pt x="1076945" y="4317999"/>
                  </a:lnTo>
                  <a:lnTo>
                    <a:pt x="1001720" y="4267199"/>
                  </a:lnTo>
                  <a:lnTo>
                    <a:pt x="964890" y="4241799"/>
                  </a:lnTo>
                  <a:lnTo>
                    <a:pt x="928594" y="4216399"/>
                  </a:lnTo>
                  <a:lnTo>
                    <a:pt x="892842" y="4190999"/>
                  </a:lnTo>
                  <a:lnTo>
                    <a:pt x="857643" y="4152899"/>
                  </a:lnTo>
                  <a:lnTo>
                    <a:pt x="823007" y="4127499"/>
                  </a:lnTo>
                  <a:lnTo>
                    <a:pt x="788944" y="4102099"/>
                  </a:lnTo>
                  <a:lnTo>
                    <a:pt x="755461" y="4063999"/>
                  </a:lnTo>
                  <a:lnTo>
                    <a:pt x="722571" y="4038599"/>
                  </a:lnTo>
                  <a:lnTo>
                    <a:pt x="690280" y="4000499"/>
                  </a:lnTo>
                  <a:lnTo>
                    <a:pt x="658600" y="3975099"/>
                  </a:lnTo>
                  <a:lnTo>
                    <a:pt x="627540" y="3936999"/>
                  </a:lnTo>
                  <a:lnTo>
                    <a:pt x="597108" y="3911599"/>
                  </a:lnTo>
                  <a:lnTo>
                    <a:pt x="567315" y="3873499"/>
                  </a:lnTo>
                  <a:lnTo>
                    <a:pt x="538170" y="3835399"/>
                  </a:lnTo>
                  <a:lnTo>
                    <a:pt x="509683" y="3797299"/>
                  </a:lnTo>
                  <a:lnTo>
                    <a:pt x="481863" y="3771899"/>
                  </a:lnTo>
                  <a:lnTo>
                    <a:pt x="454719" y="3733799"/>
                  </a:lnTo>
                  <a:lnTo>
                    <a:pt x="428261" y="3695699"/>
                  </a:lnTo>
                  <a:lnTo>
                    <a:pt x="402498" y="3657599"/>
                  </a:lnTo>
                  <a:lnTo>
                    <a:pt x="377440" y="3619499"/>
                  </a:lnTo>
                  <a:lnTo>
                    <a:pt x="353097" y="3581399"/>
                  </a:lnTo>
                  <a:lnTo>
                    <a:pt x="329478" y="3543299"/>
                  </a:lnTo>
                  <a:lnTo>
                    <a:pt x="306592" y="3505199"/>
                  </a:lnTo>
                  <a:lnTo>
                    <a:pt x="284448" y="3467099"/>
                  </a:lnTo>
                  <a:lnTo>
                    <a:pt x="263057" y="3428999"/>
                  </a:lnTo>
                  <a:lnTo>
                    <a:pt x="242428" y="3378199"/>
                  </a:lnTo>
                  <a:lnTo>
                    <a:pt x="222570" y="3340099"/>
                  </a:lnTo>
                  <a:lnTo>
                    <a:pt x="203493" y="3301999"/>
                  </a:lnTo>
                  <a:lnTo>
                    <a:pt x="185206" y="3263899"/>
                  </a:lnTo>
                  <a:lnTo>
                    <a:pt x="167718" y="3213099"/>
                  </a:lnTo>
                  <a:lnTo>
                    <a:pt x="151040" y="3174999"/>
                  </a:lnTo>
                  <a:lnTo>
                    <a:pt x="135181" y="3124199"/>
                  </a:lnTo>
                  <a:lnTo>
                    <a:pt x="120149" y="3086099"/>
                  </a:lnTo>
                  <a:lnTo>
                    <a:pt x="105955" y="3047999"/>
                  </a:lnTo>
                  <a:lnTo>
                    <a:pt x="92608" y="2997199"/>
                  </a:lnTo>
                  <a:lnTo>
                    <a:pt x="80118" y="2959099"/>
                  </a:lnTo>
                  <a:lnTo>
                    <a:pt x="68493" y="2908299"/>
                  </a:lnTo>
                  <a:lnTo>
                    <a:pt x="57745" y="2857499"/>
                  </a:lnTo>
                  <a:lnTo>
                    <a:pt x="47881" y="2819399"/>
                  </a:lnTo>
                  <a:lnTo>
                    <a:pt x="38911" y="2768599"/>
                  </a:lnTo>
                  <a:lnTo>
                    <a:pt x="30846" y="2730499"/>
                  </a:lnTo>
                  <a:lnTo>
                    <a:pt x="23693" y="2679699"/>
                  </a:lnTo>
                  <a:lnTo>
                    <a:pt x="17464" y="2628899"/>
                  </a:lnTo>
                  <a:lnTo>
                    <a:pt x="12167" y="2590799"/>
                  </a:lnTo>
                  <a:lnTo>
                    <a:pt x="7812" y="2539999"/>
                  </a:lnTo>
                  <a:lnTo>
                    <a:pt x="4408" y="2489199"/>
                  </a:lnTo>
                  <a:lnTo>
                    <a:pt x="1965" y="2438399"/>
                  </a:lnTo>
                  <a:lnTo>
                    <a:pt x="493" y="2387599"/>
                  </a:lnTo>
                  <a:lnTo>
                    <a:pt x="0" y="2349499"/>
                  </a:lnTo>
                  <a:lnTo>
                    <a:pt x="493" y="2298699"/>
                  </a:lnTo>
                  <a:lnTo>
                    <a:pt x="1965" y="2247899"/>
                  </a:lnTo>
                  <a:lnTo>
                    <a:pt x="4408" y="2197099"/>
                  </a:lnTo>
                  <a:lnTo>
                    <a:pt x="7812" y="2146299"/>
                  </a:lnTo>
                  <a:lnTo>
                    <a:pt x="12167" y="2108199"/>
                  </a:lnTo>
                  <a:lnTo>
                    <a:pt x="17464" y="2057399"/>
                  </a:lnTo>
                  <a:lnTo>
                    <a:pt x="23693" y="2006599"/>
                  </a:lnTo>
                  <a:lnTo>
                    <a:pt x="30846" y="1968499"/>
                  </a:lnTo>
                  <a:lnTo>
                    <a:pt x="38911" y="1917699"/>
                  </a:lnTo>
                  <a:lnTo>
                    <a:pt x="47881" y="1866899"/>
                  </a:lnTo>
                  <a:lnTo>
                    <a:pt x="57745" y="1828799"/>
                  </a:lnTo>
                  <a:lnTo>
                    <a:pt x="68493" y="1777999"/>
                  </a:lnTo>
                  <a:lnTo>
                    <a:pt x="80118" y="1739899"/>
                  </a:lnTo>
                  <a:lnTo>
                    <a:pt x="92608" y="1689099"/>
                  </a:lnTo>
                  <a:lnTo>
                    <a:pt x="105955" y="1650999"/>
                  </a:lnTo>
                  <a:lnTo>
                    <a:pt x="120149" y="1600199"/>
                  </a:lnTo>
                  <a:lnTo>
                    <a:pt x="135181" y="1562099"/>
                  </a:lnTo>
                  <a:lnTo>
                    <a:pt x="151040" y="1511299"/>
                  </a:lnTo>
                  <a:lnTo>
                    <a:pt x="167718" y="1473199"/>
                  </a:lnTo>
                  <a:lnTo>
                    <a:pt x="185206" y="1435099"/>
                  </a:lnTo>
                  <a:lnTo>
                    <a:pt x="203493" y="1384299"/>
                  </a:lnTo>
                  <a:lnTo>
                    <a:pt x="222570" y="1346199"/>
                  </a:lnTo>
                  <a:lnTo>
                    <a:pt x="242428" y="1308099"/>
                  </a:lnTo>
                  <a:lnTo>
                    <a:pt x="263057" y="1269999"/>
                  </a:lnTo>
                  <a:lnTo>
                    <a:pt x="284448" y="1231899"/>
                  </a:lnTo>
                  <a:lnTo>
                    <a:pt x="306592" y="1181099"/>
                  </a:lnTo>
                  <a:lnTo>
                    <a:pt x="329478" y="1142999"/>
                  </a:lnTo>
                  <a:lnTo>
                    <a:pt x="353097" y="1104899"/>
                  </a:lnTo>
                  <a:lnTo>
                    <a:pt x="377440" y="1066799"/>
                  </a:lnTo>
                  <a:lnTo>
                    <a:pt x="402498" y="1028699"/>
                  </a:lnTo>
                  <a:lnTo>
                    <a:pt x="428261" y="990599"/>
                  </a:lnTo>
                  <a:lnTo>
                    <a:pt x="454719" y="952499"/>
                  </a:lnTo>
                  <a:lnTo>
                    <a:pt x="481863" y="927099"/>
                  </a:lnTo>
                  <a:lnTo>
                    <a:pt x="509683" y="888999"/>
                  </a:lnTo>
                  <a:lnTo>
                    <a:pt x="538170" y="850899"/>
                  </a:lnTo>
                  <a:lnTo>
                    <a:pt x="567315" y="812799"/>
                  </a:lnTo>
                  <a:lnTo>
                    <a:pt x="597108" y="787399"/>
                  </a:lnTo>
                  <a:lnTo>
                    <a:pt x="627540" y="749299"/>
                  </a:lnTo>
                  <a:lnTo>
                    <a:pt x="658600" y="711199"/>
                  </a:lnTo>
                  <a:lnTo>
                    <a:pt x="690280" y="685799"/>
                  </a:lnTo>
                  <a:lnTo>
                    <a:pt x="722571" y="647699"/>
                  </a:lnTo>
                  <a:lnTo>
                    <a:pt x="755461" y="622299"/>
                  </a:lnTo>
                  <a:lnTo>
                    <a:pt x="788944" y="596899"/>
                  </a:lnTo>
                  <a:lnTo>
                    <a:pt x="823007" y="558799"/>
                  </a:lnTo>
                  <a:lnTo>
                    <a:pt x="857643" y="533399"/>
                  </a:lnTo>
                  <a:lnTo>
                    <a:pt x="892842" y="507999"/>
                  </a:lnTo>
                  <a:lnTo>
                    <a:pt x="928594" y="482599"/>
                  </a:lnTo>
                  <a:lnTo>
                    <a:pt x="964890" y="444499"/>
                  </a:lnTo>
                  <a:lnTo>
                    <a:pt x="1039075" y="393699"/>
                  </a:lnTo>
                  <a:lnTo>
                    <a:pt x="1115322" y="342899"/>
                  </a:lnTo>
                  <a:lnTo>
                    <a:pt x="1154194" y="330199"/>
                  </a:lnTo>
                  <a:lnTo>
                    <a:pt x="1233391" y="279399"/>
                  </a:lnTo>
                  <a:lnTo>
                    <a:pt x="1273696" y="253999"/>
                  </a:lnTo>
                  <a:lnTo>
                    <a:pt x="1314459" y="241299"/>
                  </a:lnTo>
                  <a:lnTo>
                    <a:pt x="1355672" y="215899"/>
                  </a:lnTo>
                  <a:lnTo>
                    <a:pt x="1397324" y="203199"/>
                  </a:lnTo>
                  <a:lnTo>
                    <a:pt x="1439406" y="177799"/>
                  </a:lnTo>
                  <a:lnTo>
                    <a:pt x="1524822" y="152399"/>
                  </a:lnTo>
                  <a:lnTo>
                    <a:pt x="1568137" y="126999"/>
                  </a:lnTo>
                  <a:lnTo>
                    <a:pt x="1835933" y="50799"/>
                  </a:lnTo>
                  <a:lnTo>
                    <a:pt x="2877597" y="50799"/>
                  </a:lnTo>
                  <a:lnTo>
                    <a:pt x="3011436" y="88883"/>
                  </a:lnTo>
                  <a:lnTo>
                    <a:pt x="3011436" y="4597054"/>
                  </a:lnTo>
                  <a:lnTo>
                    <a:pt x="2831736" y="4648199"/>
                  </a:lnTo>
                  <a:close/>
                </a:path>
                <a:path w="3011804" h="4686300">
                  <a:moveTo>
                    <a:pt x="2692234" y="4673599"/>
                  </a:moveTo>
                  <a:lnTo>
                    <a:pt x="2021296" y="4673599"/>
                  </a:lnTo>
                  <a:lnTo>
                    <a:pt x="1927982" y="4648199"/>
                  </a:lnTo>
                  <a:lnTo>
                    <a:pt x="2785548" y="4648199"/>
                  </a:lnTo>
                  <a:lnTo>
                    <a:pt x="2692234" y="4673599"/>
                  </a:lnTo>
                  <a:close/>
                </a:path>
                <a:path w="3011804" h="4686300">
                  <a:moveTo>
                    <a:pt x="2597731" y="4686299"/>
                  </a:moveTo>
                  <a:lnTo>
                    <a:pt x="2115800" y="4686299"/>
                  </a:lnTo>
                  <a:lnTo>
                    <a:pt x="2068404" y="4673599"/>
                  </a:lnTo>
                  <a:lnTo>
                    <a:pt x="2645127" y="4673599"/>
                  </a:lnTo>
                  <a:lnTo>
                    <a:pt x="2597731" y="4686299"/>
                  </a:lnTo>
                  <a:close/>
                </a:path>
              </a:pathLst>
            </a:custGeom>
            <a:solidFill>
              <a:srgbClr val="4B418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5905149" y="7002864"/>
              <a:ext cx="1262380" cy="1262380"/>
            </a:xfrm>
            <a:custGeom>
              <a:avLst/>
              <a:gdLst/>
              <a:ahLst/>
              <a:cxnLst/>
              <a:rect l="l" t="t" r="r" b="b"/>
              <a:pathLst>
                <a:path w="1262379" h="1262379">
                  <a:moveTo>
                    <a:pt x="1262353" y="1262353"/>
                  </a:moveTo>
                  <a:lnTo>
                    <a:pt x="0" y="1262353"/>
                  </a:lnTo>
                  <a:lnTo>
                    <a:pt x="0" y="0"/>
                  </a:lnTo>
                  <a:lnTo>
                    <a:pt x="1262353" y="0"/>
                  </a:lnTo>
                  <a:lnTo>
                    <a:pt x="1262353" y="126235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5961253" y="7072995"/>
              <a:ext cx="1150620" cy="0"/>
            </a:xfrm>
            <a:custGeom>
              <a:avLst/>
              <a:gdLst/>
              <a:ahLst/>
              <a:cxnLst/>
              <a:rect l="l" t="t" r="r" b="b"/>
              <a:pathLst>
                <a:path w="1150620" h="0">
                  <a:moveTo>
                    <a:pt x="0" y="0"/>
                  </a:moveTo>
                  <a:lnTo>
                    <a:pt x="196366" y="0"/>
                  </a:lnTo>
                </a:path>
                <a:path w="1150620" h="0">
                  <a:moveTo>
                    <a:pt x="252470" y="0"/>
                  </a:moveTo>
                  <a:lnTo>
                    <a:pt x="280522" y="0"/>
                  </a:lnTo>
                </a:path>
                <a:path w="1150620" h="0">
                  <a:moveTo>
                    <a:pt x="420784" y="0"/>
                  </a:moveTo>
                  <a:lnTo>
                    <a:pt x="476888" y="0"/>
                  </a:lnTo>
                </a:path>
                <a:path w="1150620" h="0">
                  <a:moveTo>
                    <a:pt x="589098" y="0"/>
                  </a:moveTo>
                  <a:lnTo>
                    <a:pt x="673254" y="0"/>
                  </a:lnTo>
                </a:path>
                <a:path w="1150620" h="0">
                  <a:moveTo>
                    <a:pt x="785464" y="0"/>
                  </a:moveTo>
                  <a:lnTo>
                    <a:pt x="813516" y="0"/>
                  </a:lnTo>
                </a:path>
                <a:path w="1150620" h="0">
                  <a:moveTo>
                    <a:pt x="841568" y="0"/>
                  </a:moveTo>
                  <a:lnTo>
                    <a:pt x="869621" y="0"/>
                  </a:lnTo>
                </a:path>
                <a:path w="1150620" h="0">
                  <a:moveTo>
                    <a:pt x="953777" y="0"/>
                  </a:moveTo>
                  <a:lnTo>
                    <a:pt x="1150143" y="0"/>
                  </a:lnTo>
                </a:path>
              </a:pathLst>
            </a:custGeom>
            <a:ln w="28052">
              <a:solidFill>
                <a:srgbClr val="4B4181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5961253" y="7087031"/>
              <a:ext cx="196850" cy="28575"/>
            </a:xfrm>
            <a:custGeom>
              <a:avLst/>
              <a:gdLst/>
              <a:ahLst/>
              <a:cxnLst/>
              <a:rect l="l" t="t" r="r" b="b"/>
              <a:pathLst>
                <a:path w="196850" h="28575">
                  <a:moveTo>
                    <a:pt x="28041" y="0"/>
                  </a:moveTo>
                  <a:lnTo>
                    <a:pt x="0" y="0"/>
                  </a:lnTo>
                  <a:lnTo>
                    <a:pt x="0" y="28054"/>
                  </a:lnTo>
                  <a:lnTo>
                    <a:pt x="28041" y="28054"/>
                  </a:lnTo>
                  <a:lnTo>
                    <a:pt x="28041" y="0"/>
                  </a:lnTo>
                  <a:close/>
                </a:path>
                <a:path w="196850" h="28575">
                  <a:moveTo>
                    <a:pt x="196354" y="0"/>
                  </a:moveTo>
                  <a:lnTo>
                    <a:pt x="168313" y="0"/>
                  </a:lnTo>
                  <a:lnTo>
                    <a:pt x="168313" y="28054"/>
                  </a:lnTo>
                  <a:lnTo>
                    <a:pt x="196354" y="28054"/>
                  </a:lnTo>
                  <a:lnTo>
                    <a:pt x="196354" y="0"/>
                  </a:lnTo>
                  <a:close/>
                </a:path>
              </a:pathLst>
            </a:custGeom>
            <a:solidFill>
              <a:srgbClr val="4B418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6269828" y="7101047"/>
              <a:ext cx="112395" cy="0"/>
            </a:xfrm>
            <a:custGeom>
              <a:avLst/>
              <a:gdLst/>
              <a:ahLst/>
              <a:cxnLst/>
              <a:rect l="l" t="t" r="r" b="b"/>
              <a:pathLst>
                <a:path w="112395" h="0">
                  <a:moveTo>
                    <a:pt x="0" y="0"/>
                  </a:moveTo>
                  <a:lnTo>
                    <a:pt x="28052" y="0"/>
                  </a:lnTo>
                </a:path>
                <a:path w="112395" h="0">
                  <a:moveTo>
                    <a:pt x="56104" y="0"/>
                  </a:moveTo>
                  <a:lnTo>
                    <a:pt x="112209" y="0"/>
                  </a:lnTo>
                </a:path>
              </a:pathLst>
            </a:custGeom>
            <a:ln w="28052">
              <a:solidFill>
                <a:srgbClr val="4B4181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 descr=""/>
            <p:cNvSpPr/>
            <p:nvPr/>
          </p:nvSpPr>
          <p:spPr>
            <a:xfrm>
              <a:off x="6438142" y="7087021"/>
              <a:ext cx="28575" cy="28575"/>
            </a:xfrm>
            <a:custGeom>
              <a:avLst/>
              <a:gdLst/>
              <a:ahLst/>
              <a:cxnLst/>
              <a:rect l="l" t="t" r="r" b="b"/>
              <a:pathLst>
                <a:path w="28575" h="28575">
                  <a:moveTo>
                    <a:pt x="0" y="0"/>
                  </a:moveTo>
                  <a:lnTo>
                    <a:pt x="28052" y="0"/>
                  </a:lnTo>
                  <a:lnTo>
                    <a:pt x="28052" y="28052"/>
                  </a:lnTo>
                  <a:lnTo>
                    <a:pt x="0" y="2805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B418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 descr=""/>
            <p:cNvSpPr/>
            <p:nvPr/>
          </p:nvSpPr>
          <p:spPr>
            <a:xfrm>
              <a:off x="6718665" y="7101047"/>
              <a:ext cx="168910" cy="0"/>
            </a:xfrm>
            <a:custGeom>
              <a:avLst/>
              <a:gdLst/>
              <a:ahLst/>
              <a:cxnLst/>
              <a:rect l="l" t="t" r="r" b="b"/>
              <a:pathLst>
                <a:path w="168909" h="0">
                  <a:moveTo>
                    <a:pt x="0" y="0"/>
                  </a:moveTo>
                  <a:lnTo>
                    <a:pt x="56104" y="0"/>
                  </a:lnTo>
                </a:path>
                <a:path w="168909" h="0">
                  <a:moveTo>
                    <a:pt x="112209" y="0"/>
                  </a:moveTo>
                  <a:lnTo>
                    <a:pt x="168313" y="0"/>
                  </a:lnTo>
                </a:path>
              </a:pathLst>
            </a:custGeom>
            <a:ln w="28052">
              <a:solidFill>
                <a:srgbClr val="4B4181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 descr=""/>
            <p:cNvSpPr/>
            <p:nvPr/>
          </p:nvSpPr>
          <p:spPr>
            <a:xfrm>
              <a:off x="5961253" y="7087031"/>
              <a:ext cx="1150620" cy="56515"/>
            </a:xfrm>
            <a:custGeom>
              <a:avLst/>
              <a:gdLst/>
              <a:ahLst/>
              <a:cxnLst/>
              <a:rect l="l" t="t" r="r" b="b"/>
              <a:pathLst>
                <a:path w="1150620" h="56515">
                  <a:moveTo>
                    <a:pt x="28041" y="28054"/>
                  </a:moveTo>
                  <a:lnTo>
                    <a:pt x="0" y="28054"/>
                  </a:lnTo>
                  <a:lnTo>
                    <a:pt x="0" y="56095"/>
                  </a:lnTo>
                  <a:lnTo>
                    <a:pt x="28041" y="56095"/>
                  </a:lnTo>
                  <a:lnTo>
                    <a:pt x="28041" y="28054"/>
                  </a:lnTo>
                  <a:close/>
                </a:path>
                <a:path w="1150620" h="56515">
                  <a:moveTo>
                    <a:pt x="140258" y="28054"/>
                  </a:moveTo>
                  <a:lnTo>
                    <a:pt x="56095" y="28054"/>
                  </a:lnTo>
                  <a:lnTo>
                    <a:pt x="56095" y="56095"/>
                  </a:lnTo>
                  <a:lnTo>
                    <a:pt x="140258" y="56095"/>
                  </a:lnTo>
                  <a:lnTo>
                    <a:pt x="140258" y="28054"/>
                  </a:lnTo>
                  <a:close/>
                </a:path>
                <a:path w="1150620" h="56515">
                  <a:moveTo>
                    <a:pt x="196354" y="28054"/>
                  </a:moveTo>
                  <a:lnTo>
                    <a:pt x="168313" y="28054"/>
                  </a:lnTo>
                  <a:lnTo>
                    <a:pt x="168313" y="56095"/>
                  </a:lnTo>
                  <a:lnTo>
                    <a:pt x="196354" y="56095"/>
                  </a:lnTo>
                  <a:lnTo>
                    <a:pt x="196354" y="28054"/>
                  </a:lnTo>
                  <a:close/>
                </a:path>
                <a:path w="1150620" h="56515">
                  <a:moveTo>
                    <a:pt x="981824" y="0"/>
                  </a:moveTo>
                  <a:lnTo>
                    <a:pt x="953770" y="0"/>
                  </a:lnTo>
                  <a:lnTo>
                    <a:pt x="953770" y="28054"/>
                  </a:lnTo>
                  <a:lnTo>
                    <a:pt x="981824" y="28054"/>
                  </a:lnTo>
                  <a:lnTo>
                    <a:pt x="981824" y="0"/>
                  </a:lnTo>
                  <a:close/>
                </a:path>
                <a:path w="1150620" h="56515">
                  <a:moveTo>
                    <a:pt x="1150137" y="0"/>
                  </a:moveTo>
                  <a:lnTo>
                    <a:pt x="1122083" y="0"/>
                  </a:lnTo>
                  <a:lnTo>
                    <a:pt x="1122083" y="28054"/>
                  </a:lnTo>
                  <a:lnTo>
                    <a:pt x="1150137" y="28054"/>
                  </a:lnTo>
                  <a:lnTo>
                    <a:pt x="1150137" y="0"/>
                  </a:lnTo>
                  <a:close/>
                </a:path>
              </a:pathLst>
            </a:custGeom>
            <a:solidFill>
              <a:srgbClr val="4B418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 descr=""/>
            <p:cNvSpPr/>
            <p:nvPr/>
          </p:nvSpPr>
          <p:spPr>
            <a:xfrm>
              <a:off x="6213724" y="7129099"/>
              <a:ext cx="56515" cy="0"/>
            </a:xfrm>
            <a:custGeom>
              <a:avLst/>
              <a:gdLst/>
              <a:ahLst/>
              <a:cxnLst/>
              <a:rect l="l" t="t" r="r" b="b"/>
              <a:pathLst>
                <a:path w="56514" h="0">
                  <a:moveTo>
                    <a:pt x="0" y="0"/>
                  </a:moveTo>
                  <a:lnTo>
                    <a:pt x="56104" y="0"/>
                  </a:lnTo>
                </a:path>
              </a:pathLst>
            </a:custGeom>
            <a:ln w="28052">
              <a:solidFill>
                <a:srgbClr val="4B4181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 descr=""/>
            <p:cNvSpPr/>
            <p:nvPr/>
          </p:nvSpPr>
          <p:spPr>
            <a:xfrm>
              <a:off x="6297879" y="7115085"/>
              <a:ext cx="168910" cy="28575"/>
            </a:xfrm>
            <a:custGeom>
              <a:avLst/>
              <a:gdLst/>
              <a:ahLst/>
              <a:cxnLst/>
              <a:rect l="l" t="t" r="r" b="b"/>
              <a:pathLst>
                <a:path w="168910" h="28575">
                  <a:moveTo>
                    <a:pt x="28054" y="0"/>
                  </a:moveTo>
                  <a:lnTo>
                    <a:pt x="0" y="0"/>
                  </a:lnTo>
                  <a:lnTo>
                    <a:pt x="0" y="28041"/>
                  </a:lnTo>
                  <a:lnTo>
                    <a:pt x="28054" y="28041"/>
                  </a:lnTo>
                  <a:lnTo>
                    <a:pt x="28054" y="0"/>
                  </a:lnTo>
                  <a:close/>
                </a:path>
                <a:path w="168910" h="28575">
                  <a:moveTo>
                    <a:pt x="168313" y="0"/>
                  </a:moveTo>
                  <a:lnTo>
                    <a:pt x="140258" y="0"/>
                  </a:lnTo>
                  <a:lnTo>
                    <a:pt x="140258" y="28041"/>
                  </a:lnTo>
                  <a:lnTo>
                    <a:pt x="168313" y="28041"/>
                  </a:lnTo>
                  <a:lnTo>
                    <a:pt x="168313" y="0"/>
                  </a:lnTo>
                  <a:close/>
                </a:path>
              </a:pathLst>
            </a:custGeom>
            <a:solidFill>
              <a:srgbClr val="4B418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 descr=""/>
            <p:cNvSpPr/>
            <p:nvPr/>
          </p:nvSpPr>
          <p:spPr>
            <a:xfrm>
              <a:off x="6494247" y="7129099"/>
              <a:ext cx="393065" cy="0"/>
            </a:xfrm>
            <a:custGeom>
              <a:avLst/>
              <a:gdLst/>
              <a:ahLst/>
              <a:cxnLst/>
              <a:rect l="l" t="t" r="r" b="b"/>
              <a:pathLst>
                <a:path w="393065" h="0">
                  <a:moveTo>
                    <a:pt x="0" y="0"/>
                  </a:moveTo>
                  <a:lnTo>
                    <a:pt x="112209" y="0"/>
                  </a:lnTo>
                </a:path>
                <a:path w="393065" h="0">
                  <a:moveTo>
                    <a:pt x="196366" y="0"/>
                  </a:moveTo>
                  <a:lnTo>
                    <a:pt x="252470" y="0"/>
                  </a:lnTo>
                </a:path>
                <a:path w="393065" h="0">
                  <a:moveTo>
                    <a:pt x="280522" y="0"/>
                  </a:moveTo>
                  <a:lnTo>
                    <a:pt x="308575" y="0"/>
                  </a:lnTo>
                </a:path>
                <a:path w="393065" h="0">
                  <a:moveTo>
                    <a:pt x="364679" y="0"/>
                  </a:moveTo>
                  <a:lnTo>
                    <a:pt x="392732" y="0"/>
                  </a:lnTo>
                </a:path>
              </a:pathLst>
            </a:custGeom>
            <a:ln w="28052">
              <a:solidFill>
                <a:srgbClr val="4B4181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 descr=""/>
            <p:cNvSpPr/>
            <p:nvPr/>
          </p:nvSpPr>
          <p:spPr>
            <a:xfrm>
              <a:off x="5961253" y="7115085"/>
              <a:ext cx="1150620" cy="56515"/>
            </a:xfrm>
            <a:custGeom>
              <a:avLst/>
              <a:gdLst/>
              <a:ahLst/>
              <a:cxnLst/>
              <a:rect l="l" t="t" r="r" b="b"/>
              <a:pathLst>
                <a:path w="1150620" h="56515">
                  <a:moveTo>
                    <a:pt x="28041" y="28041"/>
                  </a:moveTo>
                  <a:lnTo>
                    <a:pt x="0" y="28041"/>
                  </a:lnTo>
                  <a:lnTo>
                    <a:pt x="0" y="56095"/>
                  </a:lnTo>
                  <a:lnTo>
                    <a:pt x="28041" y="56095"/>
                  </a:lnTo>
                  <a:lnTo>
                    <a:pt x="28041" y="28041"/>
                  </a:lnTo>
                  <a:close/>
                </a:path>
                <a:path w="1150620" h="56515">
                  <a:moveTo>
                    <a:pt x="140258" y="28041"/>
                  </a:moveTo>
                  <a:lnTo>
                    <a:pt x="56095" y="28041"/>
                  </a:lnTo>
                  <a:lnTo>
                    <a:pt x="56095" y="56095"/>
                  </a:lnTo>
                  <a:lnTo>
                    <a:pt x="140258" y="56095"/>
                  </a:lnTo>
                  <a:lnTo>
                    <a:pt x="140258" y="28041"/>
                  </a:lnTo>
                  <a:close/>
                </a:path>
                <a:path w="1150620" h="56515">
                  <a:moveTo>
                    <a:pt x="196354" y="28041"/>
                  </a:moveTo>
                  <a:lnTo>
                    <a:pt x="168313" y="28041"/>
                  </a:lnTo>
                  <a:lnTo>
                    <a:pt x="168313" y="56095"/>
                  </a:lnTo>
                  <a:lnTo>
                    <a:pt x="196354" y="56095"/>
                  </a:lnTo>
                  <a:lnTo>
                    <a:pt x="196354" y="28041"/>
                  </a:lnTo>
                  <a:close/>
                </a:path>
                <a:path w="1150620" h="56515">
                  <a:moveTo>
                    <a:pt x="981824" y="0"/>
                  </a:moveTo>
                  <a:lnTo>
                    <a:pt x="953770" y="0"/>
                  </a:lnTo>
                  <a:lnTo>
                    <a:pt x="953770" y="28041"/>
                  </a:lnTo>
                  <a:lnTo>
                    <a:pt x="981824" y="28041"/>
                  </a:lnTo>
                  <a:lnTo>
                    <a:pt x="981824" y="0"/>
                  </a:lnTo>
                  <a:close/>
                </a:path>
                <a:path w="1150620" h="56515">
                  <a:moveTo>
                    <a:pt x="1094028" y="0"/>
                  </a:moveTo>
                  <a:lnTo>
                    <a:pt x="1009878" y="0"/>
                  </a:lnTo>
                  <a:lnTo>
                    <a:pt x="1009878" y="28041"/>
                  </a:lnTo>
                  <a:lnTo>
                    <a:pt x="1094028" y="28041"/>
                  </a:lnTo>
                  <a:lnTo>
                    <a:pt x="1094028" y="0"/>
                  </a:lnTo>
                  <a:close/>
                </a:path>
                <a:path w="1150620" h="56515">
                  <a:moveTo>
                    <a:pt x="1150137" y="0"/>
                  </a:moveTo>
                  <a:lnTo>
                    <a:pt x="1122083" y="0"/>
                  </a:lnTo>
                  <a:lnTo>
                    <a:pt x="1122083" y="28041"/>
                  </a:lnTo>
                  <a:lnTo>
                    <a:pt x="1150137" y="28041"/>
                  </a:lnTo>
                  <a:lnTo>
                    <a:pt x="1150137" y="0"/>
                  </a:lnTo>
                  <a:close/>
                </a:path>
              </a:pathLst>
            </a:custGeom>
            <a:solidFill>
              <a:srgbClr val="4B418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 descr=""/>
            <p:cNvSpPr/>
            <p:nvPr/>
          </p:nvSpPr>
          <p:spPr>
            <a:xfrm>
              <a:off x="6241776" y="7157152"/>
              <a:ext cx="28575" cy="0"/>
            </a:xfrm>
            <a:custGeom>
              <a:avLst/>
              <a:gdLst/>
              <a:ahLst/>
              <a:cxnLst/>
              <a:rect l="l" t="t" r="r" b="b"/>
              <a:pathLst>
                <a:path w="28575" h="0">
                  <a:moveTo>
                    <a:pt x="0" y="0"/>
                  </a:moveTo>
                  <a:lnTo>
                    <a:pt x="28052" y="0"/>
                  </a:lnTo>
                </a:path>
              </a:pathLst>
            </a:custGeom>
            <a:ln w="28052">
              <a:solidFill>
                <a:srgbClr val="4B4181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 descr=""/>
            <p:cNvSpPr/>
            <p:nvPr/>
          </p:nvSpPr>
          <p:spPr>
            <a:xfrm>
              <a:off x="6297881" y="7143126"/>
              <a:ext cx="28575" cy="28575"/>
            </a:xfrm>
            <a:custGeom>
              <a:avLst/>
              <a:gdLst/>
              <a:ahLst/>
              <a:cxnLst/>
              <a:rect l="l" t="t" r="r" b="b"/>
              <a:pathLst>
                <a:path w="28575" h="28575">
                  <a:moveTo>
                    <a:pt x="0" y="0"/>
                  </a:moveTo>
                  <a:lnTo>
                    <a:pt x="28052" y="0"/>
                  </a:lnTo>
                  <a:lnTo>
                    <a:pt x="28052" y="28052"/>
                  </a:lnTo>
                  <a:lnTo>
                    <a:pt x="0" y="2805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B418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 descr=""/>
            <p:cNvSpPr/>
            <p:nvPr/>
          </p:nvSpPr>
          <p:spPr>
            <a:xfrm>
              <a:off x="6353985" y="7157152"/>
              <a:ext cx="476884" cy="0"/>
            </a:xfrm>
            <a:custGeom>
              <a:avLst/>
              <a:gdLst/>
              <a:ahLst/>
              <a:cxnLst/>
              <a:rect l="l" t="t" r="r" b="b"/>
              <a:pathLst>
                <a:path w="476884" h="0">
                  <a:moveTo>
                    <a:pt x="0" y="0"/>
                  </a:moveTo>
                  <a:lnTo>
                    <a:pt x="28052" y="0"/>
                  </a:lnTo>
                </a:path>
                <a:path w="476884" h="0">
                  <a:moveTo>
                    <a:pt x="56104" y="0"/>
                  </a:moveTo>
                  <a:lnTo>
                    <a:pt x="112209" y="0"/>
                  </a:lnTo>
                </a:path>
                <a:path w="476884" h="0">
                  <a:moveTo>
                    <a:pt x="140261" y="0"/>
                  </a:moveTo>
                  <a:lnTo>
                    <a:pt x="336627" y="0"/>
                  </a:lnTo>
                </a:path>
                <a:path w="476884" h="0">
                  <a:moveTo>
                    <a:pt x="364679" y="0"/>
                  </a:moveTo>
                  <a:lnTo>
                    <a:pt x="392732" y="0"/>
                  </a:lnTo>
                </a:path>
                <a:path w="476884" h="0">
                  <a:moveTo>
                    <a:pt x="420784" y="0"/>
                  </a:moveTo>
                  <a:lnTo>
                    <a:pt x="476888" y="0"/>
                  </a:lnTo>
                </a:path>
              </a:pathLst>
            </a:custGeom>
            <a:ln w="28052">
              <a:solidFill>
                <a:srgbClr val="4B4181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 descr=""/>
            <p:cNvSpPr/>
            <p:nvPr/>
          </p:nvSpPr>
          <p:spPr>
            <a:xfrm>
              <a:off x="5961253" y="7143127"/>
              <a:ext cx="1150620" cy="56515"/>
            </a:xfrm>
            <a:custGeom>
              <a:avLst/>
              <a:gdLst/>
              <a:ahLst/>
              <a:cxnLst/>
              <a:rect l="l" t="t" r="r" b="b"/>
              <a:pathLst>
                <a:path w="1150620" h="56515">
                  <a:moveTo>
                    <a:pt x="28041" y="28054"/>
                  </a:moveTo>
                  <a:lnTo>
                    <a:pt x="0" y="28054"/>
                  </a:lnTo>
                  <a:lnTo>
                    <a:pt x="0" y="56108"/>
                  </a:lnTo>
                  <a:lnTo>
                    <a:pt x="28041" y="56108"/>
                  </a:lnTo>
                  <a:lnTo>
                    <a:pt x="28041" y="28054"/>
                  </a:lnTo>
                  <a:close/>
                </a:path>
                <a:path w="1150620" h="56515">
                  <a:moveTo>
                    <a:pt x="140258" y="28054"/>
                  </a:moveTo>
                  <a:lnTo>
                    <a:pt x="56095" y="28054"/>
                  </a:lnTo>
                  <a:lnTo>
                    <a:pt x="56095" y="56108"/>
                  </a:lnTo>
                  <a:lnTo>
                    <a:pt x="140258" y="56108"/>
                  </a:lnTo>
                  <a:lnTo>
                    <a:pt x="140258" y="28054"/>
                  </a:lnTo>
                  <a:close/>
                </a:path>
                <a:path w="1150620" h="56515">
                  <a:moveTo>
                    <a:pt x="196354" y="28054"/>
                  </a:moveTo>
                  <a:lnTo>
                    <a:pt x="168313" y="28054"/>
                  </a:lnTo>
                  <a:lnTo>
                    <a:pt x="168313" y="56108"/>
                  </a:lnTo>
                  <a:lnTo>
                    <a:pt x="196354" y="56108"/>
                  </a:lnTo>
                  <a:lnTo>
                    <a:pt x="196354" y="28054"/>
                  </a:lnTo>
                  <a:close/>
                </a:path>
                <a:path w="1150620" h="56515">
                  <a:moveTo>
                    <a:pt x="981824" y="0"/>
                  </a:moveTo>
                  <a:lnTo>
                    <a:pt x="953770" y="0"/>
                  </a:lnTo>
                  <a:lnTo>
                    <a:pt x="953770" y="28054"/>
                  </a:lnTo>
                  <a:lnTo>
                    <a:pt x="981824" y="28054"/>
                  </a:lnTo>
                  <a:lnTo>
                    <a:pt x="981824" y="0"/>
                  </a:lnTo>
                  <a:close/>
                </a:path>
                <a:path w="1150620" h="56515">
                  <a:moveTo>
                    <a:pt x="1094028" y="0"/>
                  </a:moveTo>
                  <a:lnTo>
                    <a:pt x="1009878" y="0"/>
                  </a:lnTo>
                  <a:lnTo>
                    <a:pt x="1009878" y="28054"/>
                  </a:lnTo>
                  <a:lnTo>
                    <a:pt x="1094028" y="28054"/>
                  </a:lnTo>
                  <a:lnTo>
                    <a:pt x="1094028" y="0"/>
                  </a:lnTo>
                  <a:close/>
                </a:path>
                <a:path w="1150620" h="56515">
                  <a:moveTo>
                    <a:pt x="1150137" y="0"/>
                  </a:moveTo>
                  <a:lnTo>
                    <a:pt x="1122083" y="0"/>
                  </a:lnTo>
                  <a:lnTo>
                    <a:pt x="1122083" y="28054"/>
                  </a:lnTo>
                  <a:lnTo>
                    <a:pt x="1150137" y="28054"/>
                  </a:lnTo>
                  <a:lnTo>
                    <a:pt x="1150137" y="0"/>
                  </a:lnTo>
                  <a:close/>
                </a:path>
              </a:pathLst>
            </a:custGeom>
            <a:solidFill>
              <a:srgbClr val="4B418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 descr=""/>
            <p:cNvSpPr/>
            <p:nvPr/>
          </p:nvSpPr>
          <p:spPr>
            <a:xfrm>
              <a:off x="6382038" y="7185204"/>
              <a:ext cx="505459" cy="0"/>
            </a:xfrm>
            <a:custGeom>
              <a:avLst/>
              <a:gdLst/>
              <a:ahLst/>
              <a:cxnLst/>
              <a:rect l="l" t="t" r="r" b="b"/>
              <a:pathLst>
                <a:path w="505459" h="0">
                  <a:moveTo>
                    <a:pt x="0" y="0"/>
                  </a:moveTo>
                  <a:lnTo>
                    <a:pt x="28052" y="0"/>
                  </a:lnTo>
                </a:path>
                <a:path w="505459" h="0">
                  <a:moveTo>
                    <a:pt x="56104" y="0"/>
                  </a:moveTo>
                  <a:lnTo>
                    <a:pt x="84156" y="0"/>
                  </a:lnTo>
                </a:path>
                <a:path w="505459" h="0">
                  <a:moveTo>
                    <a:pt x="168313" y="0"/>
                  </a:moveTo>
                  <a:lnTo>
                    <a:pt x="196366" y="0"/>
                  </a:lnTo>
                </a:path>
                <a:path w="505459" h="0">
                  <a:moveTo>
                    <a:pt x="224418" y="0"/>
                  </a:moveTo>
                  <a:lnTo>
                    <a:pt x="252470" y="0"/>
                  </a:lnTo>
                </a:path>
                <a:path w="505459" h="0">
                  <a:moveTo>
                    <a:pt x="280522" y="0"/>
                  </a:moveTo>
                  <a:lnTo>
                    <a:pt x="308575" y="0"/>
                  </a:lnTo>
                </a:path>
                <a:path w="505459" h="0">
                  <a:moveTo>
                    <a:pt x="336627" y="0"/>
                  </a:moveTo>
                  <a:lnTo>
                    <a:pt x="448836" y="0"/>
                  </a:lnTo>
                </a:path>
                <a:path w="505459" h="0">
                  <a:moveTo>
                    <a:pt x="476888" y="0"/>
                  </a:moveTo>
                  <a:lnTo>
                    <a:pt x="504941" y="0"/>
                  </a:lnTo>
                </a:path>
              </a:pathLst>
            </a:custGeom>
            <a:ln w="28052">
              <a:solidFill>
                <a:srgbClr val="4B4181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 descr=""/>
            <p:cNvSpPr/>
            <p:nvPr/>
          </p:nvSpPr>
          <p:spPr>
            <a:xfrm>
              <a:off x="5961253" y="7171181"/>
              <a:ext cx="1150620" cy="56515"/>
            </a:xfrm>
            <a:custGeom>
              <a:avLst/>
              <a:gdLst/>
              <a:ahLst/>
              <a:cxnLst/>
              <a:rect l="l" t="t" r="r" b="b"/>
              <a:pathLst>
                <a:path w="1150620" h="56515">
                  <a:moveTo>
                    <a:pt x="28041" y="28054"/>
                  </a:moveTo>
                  <a:lnTo>
                    <a:pt x="0" y="28054"/>
                  </a:lnTo>
                  <a:lnTo>
                    <a:pt x="0" y="56108"/>
                  </a:lnTo>
                  <a:lnTo>
                    <a:pt x="28041" y="56108"/>
                  </a:lnTo>
                  <a:lnTo>
                    <a:pt x="28041" y="28054"/>
                  </a:lnTo>
                  <a:close/>
                </a:path>
                <a:path w="1150620" h="56515">
                  <a:moveTo>
                    <a:pt x="196354" y="28054"/>
                  </a:moveTo>
                  <a:lnTo>
                    <a:pt x="168313" y="28054"/>
                  </a:lnTo>
                  <a:lnTo>
                    <a:pt x="168313" y="56108"/>
                  </a:lnTo>
                  <a:lnTo>
                    <a:pt x="196354" y="56108"/>
                  </a:lnTo>
                  <a:lnTo>
                    <a:pt x="196354" y="28054"/>
                  </a:lnTo>
                  <a:close/>
                </a:path>
                <a:path w="1150620" h="56515">
                  <a:moveTo>
                    <a:pt x="981824" y="0"/>
                  </a:moveTo>
                  <a:lnTo>
                    <a:pt x="953770" y="0"/>
                  </a:lnTo>
                  <a:lnTo>
                    <a:pt x="953770" y="28054"/>
                  </a:lnTo>
                  <a:lnTo>
                    <a:pt x="981824" y="28054"/>
                  </a:lnTo>
                  <a:lnTo>
                    <a:pt x="981824" y="0"/>
                  </a:lnTo>
                  <a:close/>
                </a:path>
                <a:path w="1150620" h="56515">
                  <a:moveTo>
                    <a:pt x="1094028" y="0"/>
                  </a:moveTo>
                  <a:lnTo>
                    <a:pt x="1009878" y="0"/>
                  </a:lnTo>
                  <a:lnTo>
                    <a:pt x="1009878" y="28054"/>
                  </a:lnTo>
                  <a:lnTo>
                    <a:pt x="1094028" y="28054"/>
                  </a:lnTo>
                  <a:lnTo>
                    <a:pt x="1094028" y="0"/>
                  </a:lnTo>
                  <a:close/>
                </a:path>
                <a:path w="1150620" h="56515">
                  <a:moveTo>
                    <a:pt x="1150137" y="0"/>
                  </a:moveTo>
                  <a:lnTo>
                    <a:pt x="1122083" y="0"/>
                  </a:lnTo>
                  <a:lnTo>
                    <a:pt x="1122083" y="28054"/>
                  </a:lnTo>
                  <a:lnTo>
                    <a:pt x="1150137" y="28054"/>
                  </a:lnTo>
                  <a:lnTo>
                    <a:pt x="1150137" y="0"/>
                  </a:lnTo>
                  <a:close/>
                </a:path>
              </a:pathLst>
            </a:custGeom>
            <a:solidFill>
              <a:srgbClr val="4B418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 descr=""/>
            <p:cNvSpPr/>
            <p:nvPr/>
          </p:nvSpPr>
          <p:spPr>
            <a:xfrm>
              <a:off x="6185672" y="7213256"/>
              <a:ext cx="701675" cy="0"/>
            </a:xfrm>
            <a:custGeom>
              <a:avLst/>
              <a:gdLst/>
              <a:ahLst/>
              <a:cxnLst/>
              <a:rect l="l" t="t" r="r" b="b"/>
              <a:pathLst>
                <a:path w="701675" h="0">
                  <a:moveTo>
                    <a:pt x="0" y="0"/>
                  </a:moveTo>
                  <a:lnTo>
                    <a:pt x="28052" y="0"/>
                  </a:lnTo>
                </a:path>
                <a:path w="701675" h="0">
                  <a:moveTo>
                    <a:pt x="56104" y="0"/>
                  </a:moveTo>
                  <a:lnTo>
                    <a:pt x="84156" y="0"/>
                  </a:lnTo>
                </a:path>
                <a:path w="701675" h="0">
                  <a:moveTo>
                    <a:pt x="112209" y="0"/>
                  </a:moveTo>
                  <a:lnTo>
                    <a:pt x="140261" y="0"/>
                  </a:lnTo>
                </a:path>
                <a:path w="701675" h="0">
                  <a:moveTo>
                    <a:pt x="168313" y="0"/>
                  </a:moveTo>
                  <a:lnTo>
                    <a:pt x="224418" y="0"/>
                  </a:lnTo>
                </a:path>
                <a:path w="701675" h="0">
                  <a:moveTo>
                    <a:pt x="308575" y="0"/>
                  </a:moveTo>
                  <a:lnTo>
                    <a:pt x="364679" y="0"/>
                  </a:lnTo>
                </a:path>
                <a:path w="701675" h="0">
                  <a:moveTo>
                    <a:pt x="392732" y="0"/>
                  </a:moveTo>
                  <a:lnTo>
                    <a:pt x="420784" y="0"/>
                  </a:lnTo>
                </a:path>
                <a:path w="701675" h="0">
                  <a:moveTo>
                    <a:pt x="448836" y="0"/>
                  </a:moveTo>
                  <a:lnTo>
                    <a:pt x="476888" y="0"/>
                  </a:lnTo>
                </a:path>
                <a:path w="701675" h="0">
                  <a:moveTo>
                    <a:pt x="504941" y="0"/>
                  </a:moveTo>
                  <a:lnTo>
                    <a:pt x="561045" y="0"/>
                  </a:lnTo>
                </a:path>
                <a:path w="701675" h="0">
                  <a:moveTo>
                    <a:pt x="617150" y="0"/>
                  </a:moveTo>
                  <a:lnTo>
                    <a:pt x="701307" y="0"/>
                  </a:lnTo>
                </a:path>
              </a:pathLst>
            </a:custGeom>
            <a:ln w="28052">
              <a:solidFill>
                <a:srgbClr val="4B4181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 descr=""/>
            <p:cNvSpPr/>
            <p:nvPr/>
          </p:nvSpPr>
          <p:spPr>
            <a:xfrm>
              <a:off x="6915023" y="7199235"/>
              <a:ext cx="196850" cy="28575"/>
            </a:xfrm>
            <a:custGeom>
              <a:avLst/>
              <a:gdLst/>
              <a:ahLst/>
              <a:cxnLst/>
              <a:rect l="l" t="t" r="r" b="b"/>
              <a:pathLst>
                <a:path w="196850" h="28575">
                  <a:moveTo>
                    <a:pt x="28054" y="0"/>
                  </a:moveTo>
                  <a:lnTo>
                    <a:pt x="0" y="0"/>
                  </a:lnTo>
                  <a:lnTo>
                    <a:pt x="0" y="28054"/>
                  </a:lnTo>
                  <a:lnTo>
                    <a:pt x="28054" y="28054"/>
                  </a:lnTo>
                  <a:lnTo>
                    <a:pt x="28054" y="0"/>
                  </a:lnTo>
                  <a:close/>
                </a:path>
                <a:path w="196850" h="28575">
                  <a:moveTo>
                    <a:pt x="196367" y="0"/>
                  </a:moveTo>
                  <a:lnTo>
                    <a:pt x="168313" y="0"/>
                  </a:lnTo>
                  <a:lnTo>
                    <a:pt x="168313" y="28054"/>
                  </a:lnTo>
                  <a:lnTo>
                    <a:pt x="196367" y="28054"/>
                  </a:lnTo>
                  <a:lnTo>
                    <a:pt x="196367" y="0"/>
                  </a:lnTo>
                  <a:close/>
                </a:path>
              </a:pathLst>
            </a:custGeom>
            <a:solidFill>
              <a:srgbClr val="4B418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 descr=""/>
            <p:cNvSpPr/>
            <p:nvPr/>
          </p:nvSpPr>
          <p:spPr>
            <a:xfrm>
              <a:off x="5961253" y="7241308"/>
              <a:ext cx="196850" cy="0"/>
            </a:xfrm>
            <a:custGeom>
              <a:avLst/>
              <a:gdLst/>
              <a:ahLst/>
              <a:cxnLst/>
              <a:rect l="l" t="t" r="r" b="b"/>
              <a:pathLst>
                <a:path w="196850" h="0">
                  <a:moveTo>
                    <a:pt x="0" y="0"/>
                  </a:moveTo>
                  <a:lnTo>
                    <a:pt x="196366" y="0"/>
                  </a:lnTo>
                </a:path>
              </a:pathLst>
            </a:custGeom>
            <a:ln w="28052">
              <a:solidFill>
                <a:srgbClr val="4B4181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 descr=""/>
            <p:cNvSpPr/>
            <p:nvPr/>
          </p:nvSpPr>
          <p:spPr>
            <a:xfrm>
              <a:off x="6185672" y="7241308"/>
              <a:ext cx="701675" cy="0"/>
            </a:xfrm>
            <a:custGeom>
              <a:avLst/>
              <a:gdLst/>
              <a:ahLst/>
              <a:cxnLst/>
              <a:rect l="l" t="t" r="r" b="b"/>
              <a:pathLst>
                <a:path w="701675" h="0">
                  <a:moveTo>
                    <a:pt x="0" y="0"/>
                  </a:moveTo>
                  <a:lnTo>
                    <a:pt x="701307" y="0"/>
                  </a:lnTo>
                </a:path>
              </a:pathLst>
            </a:custGeom>
            <a:ln w="28052">
              <a:solidFill>
                <a:srgbClr val="4B4181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 descr=""/>
            <p:cNvSpPr/>
            <p:nvPr/>
          </p:nvSpPr>
          <p:spPr>
            <a:xfrm>
              <a:off x="6241776" y="7241308"/>
              <a:ext cx="869950" cy="28575"/>
            </a:xfrm>
            <a:custGeom>
              <a:avLst/>
              <a:gdLst/>
              <a:ahLst/>
              <a:cxnLst/>
              <a:rect l="l" t="t" r="r" b="b"/>
              <a:pathLst>
                <a:path w="869950" h="28575">
                  <a:moveTo>
                    <a:pt x="673254" y="0"/>
                  </a:moveTo>
                  <a:lnTo>
                    <a:pt x="869621" y="0"/>
                  </a:lnTo>
                </a:path>
                <a:path w="869950" h="28575">
                  <a:moveTo>
                    <a:pt x="0" y="28052"/>
                  </a:moveTo>
                  <a:lnTo>
                    <a:pt x="28052" y="28052"/>
                  </a:lnTo>
                </a:path>
                <a:path w="869950" h="28575">
                  <a:moveTo>
                    <a:pt x="168313" y="28052"/>
                  </a:moveTo>
                  <a:lnTo>
                    <a:pt x="252470" y="28052"/>
                  </a:lnTo>
                </a:path>
                <a:path w="869950" h="28575">
                  <a:moveTo>
                    <a:pt x="280522" y="28052"/>
                  </a:moveTo>
                  <a:lnTo>
                    <a:pt x="420784" y="28052"/>
                  </a:lnTo>
                </a:path>
                <a:path w="869950" h="28575">
                  <a:moveTo>
                    <a:pt x="476888" y="28052"/>
                  </a:moveTo>
                  <a:lnTo>
                    <a:pt x="504941" y="28052"/>
                  </a:lnTo>
                </a:path>
                <a:path w="869950" h="28575">
                  <a:moveTo>
                    <a:pt x="532993" y="28052"/>
                  </a:moveTo>
                  <a:lnTo>
                    <a:pt x="589098" y="28052"/>
                  </a:lnTo>
                </a:path>
              </a:pathLst>
            </a:custGeom>
            <a:ln w="28052">
              <a:solidFill>
                <a:srgbClr val="4B4181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 descr=""/>
            <p:cNvSpPr/>
            <p:nvPr/>
          </p:nvSpPr>
          <p:spPr>
            <a:xfrm>
              <a:off x="5961253" y="7283387"/>
              <a:ext cx="28575" cy="28575"/>
            </a:xfrm>
            <a:custGeom>
              <a:avLst/>
              <a:gdLst/>
              <a:ahLst/>
              <a:cxnLst/>
              <a:rect l="l" t="t" r="r" b="b"/>
              <a:pathLst>
                <a:path w="28575" h="28575">
                  <a:moveTo>
                    <a:pt x="0" y="0"/>
                  </a:moveTo>
                  <a:lnTo>
                    <a:pt x="28052" y="0"/>
                  </a:lnTo>
                  <a:lnTo>
                    <a:pt x="28052" y="28052"/>
                  </a:lnTo>
                  <a:lnTo>
                    <a:pt x="0" y="2805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B418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1" name="object 31" descr=""/>
            <p:cNvSpPr/>
            <p:nvPr/>
          </p:nvSpPr>
          <p:spPr>
            <a:xfrm>
              <a:off x="6045410" y="7297413"/>
              <a:ext cx="925830" cy="0"/>
            </a:xfrm>
            <a:custGeom>
              <a:avLst/>
              <a:gdLst/>
              <a:ahLst/>
              <a:cxnLst/>
              <a:rect l="l" t="t" r="r" b="b"/>
              <a:pathLst>
                <a:path w="925829" h="0">
                  <a:moveTo>
                    <a:pt x="0" y="0"/>
                  </a:moveTo>
                  <a:lnTo>
                    <a:pt x="28052" y="0"/>
                  </a:lnTo>
                </a:path>
                <a:path w="925829" h="0">
                  <a:moveTo>
                    <a:pt x="56104" y="0"/>
                  </a:moveTo>
                  <a:lnTo>
                    <a:pt x="112209" y="0"/>
                  </a:lnTo>
                </a:path>
                <a:path w="925829" h="0">
                  <a:moveTo>
                    <a:pt x="140261" y="0"/>
                  </a:moveTo>
                  <a:lnTo>
                    <a:pt x="196366" y="0"/>
                  </a:lnTo>
                </a:path>
                <a:path w="925829" h="0">
                  <a:moveTo>
                    <a:pt x="224418" y="0"/>
                  </a:moveTo>
                  <a:lnTo>
                    <a:pt x="364679" y="0"/>
                  </a:lnTo>
                </a:path>
                <a:path w="925829" h="0">
                  <a:moveTo>
                    <a:pt x="504941" y="0"/>
                  </a:moveTo>
                  <a:lnTo>
                    <a:pt x="532993" y="0"/>
                  </a:lnTo>
                </a:path>
                <a:path w="925829" h="0">
                  <a:moveTo>
                    <a:pt x="561045" y="0"/>
                  </a:moveTo>
                  <a:lnTo>
                    <a:pt x="673254" y="0"/>
                  </a:lnTo>
                </a:path>
                <a:path w="925829" h="0">
                  <a:moveTo>
                    <a:pt x="841568" y="0"/>
                  </a:moveTo>
                  <a:lnTo>
                    <a:pt x="869621" y="0"/>
                  </a:lnTo>
                </a:path>
                <a:path w="925829" h="0">
                  <a:moveTo>
                    <a:pt x="897673" y="0"/>
                  </a:moveTo>
                  <a:lnTo>
                    <a:pt x="925725" y="0"/>
                  </a:lnTo>
                </a:path>
              </a:pathLst>
            </a:custGeom>
            <a:ln w="28052">
              <a:solidFill>
                <a:srgbClr val="4B4181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2" name="object 32" descr=""/>
            <p:cNvSpPr/>
            <p:nvPr/>
          </p:nvSpPr>
          <p:spPr>
            <a:xfrm>
              <a:off x="5961253" y="7311439"/>
              <a:ext cx="28575" cy="28575"/>
            </a:xfrm>
            <a:custGeom>
              <a:avLst/>
              <a:gdLst/>
              <a:ahLst/>
              <a:cxnLst/>
              <a:rect l="l" t="t" r="r" b="b"/>
              <a:pathLst>
                <a:path w="28575" h="28575">
                  <a:moveTo>
                    <a:pt x="0" y="0"/>
                  </a:moveTo>
                  <a:lnTo>
                    <a:pt x="28052" y="0"/>
                  </a:lnTo>
                  <a:lnTo>
                    <a:pt x="28052" y="28052"/>
                  </a:lnTo>
                  <a:lnTo>
                    <a:pt x="0" y="2805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B418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3" name="object 33" descr=""/>
            <p:cNvSpPr/>
            <p:nvPr/>
          </p:nvSpPr>
          <p:spPr>
            <a:xfrm>
              <a:off x="6017358" y="7325465"/>
              <a:ext cx="84455" cy="0"/>
            </a:xfrm>
            <a:custGeom>
              <a:avLst/>
              <a:gdLst/>
              <a:ahLst/>
              <a:cxnLst/>
              <a:rect l="l" t="t" r="r" b="b"/>
              <a:pathLst>
                <a:path w="84454" h="0">
                  <a:moveTo>
                    <a:pt x="0" y="0"/>
                  </a:moveTo>
                  <a:lnTo>
                    <a:pt x="84156" y="0"/>
                  </a:lnTo>
                </a:path>
              </a:pathLst>
            </a:custGeom>
            <a:ln w="28052">
              <a:solidFill>
                <a:srgbClr val="4B4181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4" name="object 34" descr=""/>
            <p:cNvSpPr/>
            <p:nvPr/>
          </p:nvSpPr>
          <p:spPr>
            <a:xfrm>
              <a:off x="6213724" y="7311439"/>
              <a:ext cx="28575" cy="28575"/>
            </a:xfrm>
            <a:custGeom>
              <a:avLst/>
              <a:gdLst/>
              <a:ahLst/>
              <a:cxnLst/>
              <a:rect l="l" t="t" r="r" b="b"/>
              <a:pathLst>
                <a:path w="28575" h="28575">
                  <a:moveTo>
                    <a:pt x="0" y="0"/>
                  </a:moveTo>
                  <a:lnTo>
                    <a:pt x="28052" y="0"/>
                  </a:lnTo>
                  <a:lnTo>
                    <a:pt x="28052" y="28052"/>
                  </a:lnTo>
                  <a:lnTo>
                    <a:pt x="0" y="2805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B418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 descr=""/>
            <p:cNvSpPr/>
            <p:nvPr/>
          </p:nvSpPr>
          <p:spPr>
            <a:xfrm>
              <a:off x="6269828" y="7325465"/>
              <a:ext cx="448945" cy="0"/>
            </a:xfrm>
            <a:custGeom>
              <a:avLst/>
              <a:gdLst/>
              <a:ahLst/>
              <a:cxnLst/>
              <a:rect l="l" t="t" r="r" b="b"/>
              <a:pathLst>
                <a:path w="448945" h="0">
                  <a:moveTo>
                    <a:pt x="0" y="0"/>
                  </a:moveTo>
                  <a:lnTo>
                    <a:pt x="56104" y="0"/>
                  </a:lnTo>
                </a:path>
                <a:path w="448945" h="0">
                  <a:moveTo>
                    <a:pt x="112209" y="0"/>
                  </a:moveTo>
                  <a:lnTo>
                    <a:pt x="140261" y="0"/>
                  </a:lnTo>
                </a:path>
                <a:path w="448945" h="0">
                  <a:moveTo>
                    <a:pt x="168313" y="0"/>
                  </a:moveTo>
                  <a:lnTo>
                    <a:pt x="196366" y="0"/>
                  </a:lnTo>
                </a:path>
                <a:path w="448945" h="0">
                  <a:moveTo>
                    <a:pt x="252470" y="0"/>
                  </a:moveTo>
                  <a:lnTo>
                    <a:pt x="308575" y="0"/>
                  </a:lnTo>
                </a:path>
                <a:path w="448945" h="0">
                  <a:moveTo>
                    <a:pt x="392732" y="0"/>
                  </a:moveTo>
                  <a:lnTo>
                    <a:pt x="448836" y="0"/>
                  </a:lnTo>
                </a:path>
              </a:pathLst>
            </a:custGeom>
            <a:ln w="28052">
              <a:solidFill>
                <a:srgbClr val="4B4181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6" name="object 36" descr=""/>
            <p:cNvSpPr/>
            <p:nvPr/>
          </p:nvSpPr>
          <p:spPr>
            <a:xfrm>
              <a:off x="6746717" y="7311439"/>
              <a:ext cx="28575" cy="28575"/>
            </a:xfrm>
            <a:custGeom>
              <a:avLst/>
              <a:gdLst/>
              <a:ahLst/>
              <a:cxnLst/>
              <a:rect l="l" t="t" r="r" b="b"/>
              <a:pathLst>
                <a:path w="28575" h="28575">
                  <a:moveTo>
                    <a:pt x="0" y="0"/>
                  </a:moveTo>
                  <a:lnTo>
                    <a:pt x="28052" y="0"/>
                  </a:lnTo>
                  <a:lnTo>
                    <a:pt x="28052" y="28052"/>
                  </a:lnTo>
                  <a:lnTo>
                    <a:pt x="0" y="2805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B418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7" name="object 37" descr=""/>
            <p:cNvSpPr/>
            <p:nvPr/>
          </p:nvSpPr>
          <p:spPr>
            <a:xfrm>
              <a:off x="6858927" y="7325465"/>
              <a:ext cx="252729" cy="0"/>
            </a:xfrm>
            <a:custGeom>
              <a:avLst/>
              <a:gdLst/>
              <a:ahLst/>
              <a:cxnLst/>
              <a:rect l="l" t="t" r="r" b="b"/>
              <a:pathLst>
                <a:path w="252729" h="0">
                  <a:moveTo>
                    <a:pt x="0" y="0"/>
                  </a:moveTo>
                  <a:lnTo>
                    <a:pt x="28052" y="0"/>
                  </a:lnTo>
                </a:path>
                <a:path w="252729" h="0">
                  <a:moveTo>
                    <a:pt x="56104" y="0"/>
                  </a:moveTo>
                  <a:lnTo>
                    <a:pt x="84156" y="0"/>
                  </a:lnTo>
                </a:path>
                <a:path w="252729" h="0">
                  <a:moveTo>
                    <a:pt x="140261" y="0"/>
                  </a:moveTo>
                  <a:lnTo>
                    <a:pt x="196366" y="0"/>
                  </a:lnTo>
                </a:path>
                <a:path w="252729" h="0">
                  <a:moveTo>
                    <a:pt x="224418" y="0"/>
                  </a:moveTo>
                  <a:lnTo>
                    <a:pt x="252470" y="0"/>
                  </a:lnTo>
                </a:path>
              </a:pathLst>
            </a:custGeom>
            <a:ln w="28052">
              <a:solidFill>
                <a:srgbClr val="4B4181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8" name="object 38" descr=""/>
            <p:cNvSpPr/>
            <p:nvPr/>
          </p:nvSpPr>
          <p:spPr>
            <a:xfrm>
              <a:off x="5961253" y="7339492"/>
              <a:ext cx="28575" cy="28575"/>
            </a:xfrm>
            <a:custGeom>
              <a:avLst/>
              <a:gdLst/>
              <a:ahLst/>
              <a:cxnLst/>
              <a:rect l="l" t="t" r="r" b="b"/>
              <a:pathLst>
                <a:path w="28575" h="28575">
                  <a:moveTo>
                    <a:pt x="0" y="0"/>
                  </a:moveTo>
                  <a:lnTo>
                    <a:pt x="28052" y="0"/>
                  </a:lnTo>
                  <a:lnTo>
                    <a:pt x="28052" y="28052"/>
                  </a:lnTo>
                  <a:lnTo>
                    <a:pt x="0" y="2805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B418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9" name="object 39" descr=""/>
            <p:cNvSpPr/>
            <p:nvPr/>
          </p:nvSpPr>
          <p:spPr>
            <a:xfrm>
              <a:off x="6101515" y="7353518"/>
              <a:ext cx="84455" cy="0"/>
            </a:xfrm>
            <a:custGeom>
              <a:avLst/>
              <a:gdLst/>
              <a:ahLst/>
              <a:cxnLst/>
              <a:rect l="l" t="t" r="r" b="b"/>
              <a:pathLst>
                <a:path w="84454" h="0">
                  <a:moveTo>
                    <a:pt x="0" y="0"/>
                  </a:moveTo>
                  <a:lnTo>
                    <a:pt x="84156" y="0"/>
                  </a:lnTo>
                </a:path>
              </a:pathLst>
            </a:custGeom>
            <a:ln w="28052">
              <a:solidFill>
                <a:srgbClr val="4B4181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0" name="object 40" descr=""/>
            <p:cNvSpPr/>
            <p:nvPr/>
          </p:nvSpPr>
          <p:spPr>
            <a:xfrm>
              <a:off x="6213724" y="7339492"/>
              <a:ext cx="28575" cy="28575"/>
            </a:xfrm>
            <a:custGeom>
              <a:avLst/>
              <a:gdLst/>
              <a:ahLst/>
              <a:cxnLst/>
              <a:rect l="l" t="t" r="r" b="b"/>
              <a:pathLst>
                <a:path w="28575" h="28575">
                  <a:moveTo>
                    <a:pt x="0" y="0"/>
                  </a:moveTo>
                  <a:lnTo>
                    <a:pt x="28052" y="0"/>
                  </a:lnTo>
                  <a:lnTo>
                    <a:pt x="28052" y="28052"/>
                  </a:lnTo>
                  <a:lnTo>
                    <a:pt x="0" y="2805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B418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1" name="object 41" descr=""/>
            <p:cNvSpPr/>
            <p:nvPr/>
          </p:nvSpPr>
          <p:spPr>
            <a:xfrm>
              <a:off x="6297881" y="7353518"/>
              <a:ext cx="393065" cy="0"/>
            </a:xfrm>
            <a:custGeom>
              <a:avLst/>
              <a:gdLst/>
              <a:ahLst/>
              <a:cxnLst/>
              <a:rect l="l" t="t" r="r" b="b"/>
              <a:pathLst>
                <a:path w="393065" h="0">
                  <a:moveTo>
                    <a:pt x="0" y="0"/>
                  </a:moveTo>
                  <a:lnTo>
                    <a:pt x="252470" y="0"/>
                  </a:lnTo>
                </a:path>
                <a:path w="393065" h="0">
                  <a:moveTo>
                    <a:pt x="336627" y="0"/>
                  </a:moveTo>
                  <a:lnTo>
                    <a:pt x="392732" y="0"/>
                  </a:lnTo>
                </a:path>
              </a:pathLst>
            </a:custGeom>
            <a:ln w="28052">
              <a:solidFill>
                <a:srgbClr val="4B4181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2" name="object 42" descr=""/>
            <p:cNvSpPr/>
            <p:nvPr/>
          </p:nvSpPr>
          <p:spPr>
            <a:xfrm>
              <a:off x="6746717" y="7339492"/>
              <a:ext cx="28575" cy="28575"/>
            </a:xfrm>
            <a:custGeom>
              <a:avLst/>
              <a:gdLst/>
              <a:ahLst/>
              <a:cxnLst/>
              <a:rect l="l" t="t" r="r" b="b"/>
              <a:pathLst>
                <a:path w="28575" h="28575">
                  <a:moveTo>
                    <a:pt x="0" y="0"/>
                  </a:moveTo>
                  <a:lnTo>
                    <a:pt x="28052" y="0"/>
                  </a:lnTo>
                  <a:lnTo>
                    <a:pt x="28052" y="28052"/>
                  </a:lnTo>
                  <a:lnTo>
                    <a:pt x="0" y="2805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B418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3" name="object 43" descr=""/>
            <p:cNvSpPr/>
            <p:nvPr/>
          </p:nvSpPr>
          <p:spPr>
            <a:xfrm>
              <a:off x="6045410" y="7353518"/>
              <a:ext cx="1066165" cy="28575"/>
            </a:xfrm>
            <a:custGeom>
              <a:avLst/>
              <a:gdLst/>
              <a:ahLst/>
              <a:cxnLst/>
              <a:rect l="l" t="t" r="r" b="b"/>
              <a:pathLst>
                <a:path w="1066165" h="28575">
                  <a:moveTo>
                    <a:pt x="785464" y="0"/>
                  </a:moveTo>
                  <a:lnTo>
                    <a:pt x="813516" y="0"/>
                  </a:lnTo>
                </a:path>
                <a:path w="1066165" h="28575">
                  <a:moveTo>
                    <a:pt x="841568" y="0"/>
                  </a:moveTo>
                  <a:lnTo>
                    <a:pt x="869621" y="0"/>
                  </a:lnTo>
                </a:path>
                <a:path w="1066165" h="28575">
                  <a:moveTo>
                    <a:pt x="925725" y="0"/>
                  </a:moveTo>
                  <a:lnTo>
                    <a:pt x="1065987" y="0"/>
                  </a:lnTo>
                </a:path>
                <a:path w="1066165" h="28575">
                  <a:moveTo>
                    <a:pt x="0" y="28052"/>
                  </a:moveTo>
                  <a:lnTo>
                    <a:pt x="84156" y="28052"/>
                  </a:lnTo>
                </a:path>
                <a:path w="1066165" h="28575">
                  <a:moveTo>
                    <a:pt x="140261" y="28052"/>
                  </a:moveTo>
                  <a:lnTo>
                    <a:pt x="252470" y="28052"/>
                  </a:lnTo>
                </a:path>
                <a:path w="1066165" h="28575">
                  <a:moveTo>
                    <a:pt x="280522" y="28052"/>
                  </a:moveTo>
                  <a:lnTo>
                    <a:pt x="308575" y="28052"/>
                  </a:lnTo>
                </a:path>
                <a:path w="1066165" h="28575">
                  <a:moveTo>
                    <a:pt x="364679" y="28052"/>
                  </a:moveTo>
                  <a:lnTo>
                    <a:pt x="392732" y="28052"/>
                  </a:lnTo>
                </a:path>
                <a:path w="1066165" h="28575">
                  <a:moveTo>
                    <a:pt x="420784" y="28052"/>
                  </a:moveTo>
                  <a:lnTo>
                    <a:pt x="532993" y="28052"/>
                  </a:lnTo>
                </a:path>
              </a:pathLst>
            </a:custGeom>
            <a:ln w="28052">
              <a:solidFill>
                <a:srgbClr val="4B4181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4" name="object 44" descr=""/>
            <p:cNvSpPr/>
            <p:nvPr/>
          </p:nvSpPr>
          <p:spPr>
            <a:xfrm>
              <a:off x="6662560" y="7367544"/>
              <a:ext cx="28575" cy="28575"/>
            </a:xfrm>
            <a:custGeom>
              <a:avLst/>
              <a:gdLst/>
              <a:ahLst/>
              <a:cxnLst/>
              <a:rect l="l" t="t" r="r" b="b"/>
              <a:pathLst>
                <a:path w="28575" h="28575">
                  <a:moveTo>
                    <a:pt x="0" y="0"/>
                  </a:moveTo>
                  <a:lnTo>
                    <a:pt x="28052" y="0"/>
                  </a:lnTo>
                  <a:lnTo>
                    <a:pt x="28052" y="28052"/>
                  </a:lnTo>
                  <a:lnTo>
                    <a:pt x="0" y="2805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B418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5" name="object 45" descr=""/>
            <p:cNvSpPr/>
            <p:nvPr/>
          </p:nvSpPr>
          <p:spPr>
            <a:xfrm>
              <a:off x="5961253" y="7381570"/>
              <a:ext cx="1150620" cy="28575"/>
            </a:xfrm>
            <a:custGeom>
              <a:avLst/>
              <a:gdLst/>
              <a:ahLst/>
              <a:cxnLst/>
              <a:rect l="l" t="t" r="r" b="b"/>
              <a:pathLst>
                <a:path w="1150620" h="28575">
                  <a:moveTo>
                    <a:pt x="757411" y="0"/>
                  </a:moveTo>
                  <a:lnTo>
                    <a:pt x="813516" y="0"/>
                  </a:lnTo>
                </a:path>
                <a:path w="1150620" h="28575">
                  <a:moveTo>
                    <a:pt x="841568" y="0"/>
                  </a:moveTo>
                  <a:lnTo>
                    <a:pt x="869621" y="0"/>
                  </a:lnTo>
                </a:path>
                <a:path w="1150620" h="28575">
                  <a:moveTo>
                    <a:pt x="981830" y="0"/>
                  </a:moveTo>
                  <a:lnTo>
                    <a:pt x="1009882" y="0"/>
                  </a:lnTo>
                </a:path>
                <a:path w="1150620" h="28575">
                  <a:moveTo>
                    <a:pt x="1065987" y="0"/>
                  </a:moveTo>
                  <a:lnTo>
                    <a:pt x="1150143" y="0"/>
                  </a:lnTo>
                </a:path>
                <a:path w="1150620" h="28575">
                  <a:moveTo>
                    <a:pt x="0" y="28052"/>
                  </a:moveTo>
                  <a:lnTo>
                    <a:pt x="56104" y="28052"/>
                  </a:lnTo>
                </a:path>
                <a:path w="1150620" h="28575">
                  <a:moveTo>
                    <a:pt x="84156" y="28052"/>
                  </a:moveTo>
                  <a:lnTo>
                    <a:pt x="112209" y="28052"/>
                  </a:lnTo>
                </a:path>
                <a:path w="1150620" h="28575">
                  <a:moveTo>
                    <a:pt x="168313" y="28052"/>
                  </a:moveTo>
                  <a:lnTo>
                    <a:pt x="224418" y="28052"/>
                  </a:lnTo>
                </a:path>
              </a:pathLst>
            </a:custGeom>
            <a:ln w="28052">
              <a:solidFill>
                <a:srgbClr val="4B4181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6" name="object 46" descr=""/>
            <p:cNvSpPr/>
            <p:nvPr/>
          </p:nvSpPr>
          <p:spPr>
            <a:xfrm>
              <a:off x="6213724" y="7395596"/>
              <a:ext cx="28575" cy="28575"/>
            </a:xfrm>
            <a:custGeom>
              <a:avLst/>
              <a:gdLst/>
              <a:ahLst/>
              <a:cxnLst/>
              <a:rect l="l" t="t" r="r" b="b"/>
              <a:pathLst>
                <a:path w="28575" h="28575">
                  <a:moveTo>
                    <a:pt x="0" y="0"/>
                  </a:moveTo>
                  <a:lnTo>
                    <a:pt x="28052" y="0"/>
                  </a:lnTo>
                  <a:lnTo>
                    <a:pt x="28052" y="28052"/>
                  </a:lnTo>
                  <a:lnTo>
                    <a:pt x="0" y="2805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B418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7" name="object 47" descr=""/>
            <p:cNvSpPr/>
            <p:nvPr/>
          </p:nvSpPr>
          <p:spPr>
            <a:xfrm>
              <a:off x="6297881" y="7409622"/>
              <a:ext cx="280670" cy="0"/>
            </a:xfrm>
            <a:custGeom>
              <a:avLst/>
              <a:gdLst/>
              <a:ahLst/>
              <a:cxnLst/>
              <a:rect l="l" t="t" r="r" b="b"/>
              <a:pathLst>
                <a:path w="280670" h="0">
                  <a:moveTo>
                    <a:pt x="0" y="0"/>
                  </a:moveTo>
                  <a:lnTo>
                    <a:pt x="56104" y="0"/>
                  </a:lnTo>
                </a:path>
                <a:path w="280670" h="0">
                  <a:moveTo>
                    <a:pt x="84156" y="0"/>
                  </a:moveTo>
                  <a:lnTo>
                    <a:pt x="196366" y="0"/>
                  </a:lnTo>
                </a:path>
                <a:path w="280670" h="0">
                  <a:moveTo>
                    <a:pt x="224418" y="0"/>
                  </a:moveTo>
                  <a:lnTo>
                    <a:pt x="280522" y="0"/>
                  </a:lnTo>
                </a:path>
              </a:pathLst>
            </a:custGeom>
            <a:ln w="28052">
              <a:solidFill>
                <a:srgbClr val="4B4181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8" name="object 48" descr=""/>
            <p:cNvSpPr/>
            <p:nvPr/>
          </p:nvSpPr>
          <p:spPr>
            <a:xfrm>
              <a:off x="6662560" y="7395596"/>
              <a:ext cx="28575" cy="28575"/>
            </a:xfrm>
            <a:custGeom>
              <a:avLst/>
              <a:gdLst/>
              <a:ahLst/>
              <a:cxnLst/>
              <a:rect l="l" t="t" r="r" b="b"/>
              <a:pathLst>
                <a:path w="28575" h="28575">
                  <a:moveTo>
                    <a:pt x="0" y="0"/>
                  </a:moveTo>
                  <a:lnTo>
                    <a:pt x="28052" y="0"/>
                  </a:lnTo>
                  <a:lnTo>
                    <a:pt x="28052" y="28052"/>
                  </a:lnTo>
                  <a:lnTo>
                    <a:pt x="0" y="2805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B418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9" name="object 49" descr=""/>
            <p:cNvSpPr/>
            <p:nvPr/>
          </p:nvSpPr>
          <p:spPr>
            <a:xfrm>
              <a:off x="6746717" y="7409622"/>
              <a:ext cx="224790" cy="0"/>
            </a:xfrm>
            <a:custGeom>
              <a:avLst/>
              <a:gdLst/>
              <a:ahLst/>
              <a:cxnLst/>
              <a:rect l="l" t="t" r="r" b="b"/>
              <a:pathLst>
                <a:path w="224790" h="0">
                  <a:moveTo>
                    <a:pt x="0" y="0"/>
                  </a:moveTo>
                  <a:lnTo>
                    <a:pt x="56104" y="0"/>
                  </a:lnTo>
                </a:path>
                <a:path w="224790" h="0">
                  <a:moveTo>
                    <a:pt x="84156" y="0"/>
                  </a:moveTo>
                  <a:lnTo>
                    <a:pt x="224418" y="0"/>
                  </a:lnTo>
                </a:path>
              </a:pathLst>
            </a:custGeom>
            <a:ln w="28052">
              <a:solidFill>
                <a:srgbClr val="4B4181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0" name="object 50" descr=""/>
            <p:cNvSpPr/>
            <p:nvPr/>
          </p:nvSpPr>
          <p:spPr>
            <a:xfrm>
              <a:off x="6999185" y="7395603"/>
              <a:ext cx="112395" cy="28575"/>
            </a:xfrm>
            <a:custGeom>
              <a:avLst/>
              <a:gdLst/>
              <a:ahLst/>
              <a:cxnLst/>
              <a:rect l="l" t="t" r="r" b="b"/>
              <a:pathLst>
                <a:path w="112395" h="28575">
                  <a:moveTo>
                    <a:pt x="28054" y="0"/>
                  </a:moveTo>
                  <a:lnTo>
                    <a:pt x="0" y="0"/>
                  </a:lnTo>
                  <a:lnTo>
                    <a:pt x="0" y="28054"/>
                  </a:lnTo>
                  <a:lnTo>
                    <a:pt x="28054" y="28054"/>
                  </a:lnTo>
                  <a:lnTo>
                    <a:pt x="28054" y="0"/>
                  </a:lnTo>
                  <a:close/>
                </a:path>
                <a:path w="112395" h="28575">
                  <a:moveTo>
                    <a:pt x="112204" y="0"/>
                  </a:moveTo>
                  <a:lnTo>
                    <a:pt x="56095" y="0"/>
                  </a:lnTo>
                  <a:lnTo>
                    <a:pt x="56095" y="28054"/>
                  </a:lnTo>
                  <a:lnTo>
                    <a:pt x="112204" y="28054"/>
                  </a:lnTo>
                  <a:lnTo>
                    <a:pt x="112204" y="0"/>
                  </a:lnTo>
                  <a:close/>
                </a:path>
              </a:pathLst>
            </a:custGeom>
            <a:solidFill>
              <a:srgbClr val="4B418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1" name="object 51" descr=""/>
            <p:cNvSpPr/>
            <p:nvPr/>
          </p:nvSpPr>
          <p:spPr>
            <a:xfrm>
              <a:off x="5961253" y="7437675"/>
              <a:ext cx="140335" cy="0"/>
            </a:xfrm>
            <a:custGeom>
              <a:avLst/>
              <a:gdLst/>
              <a:ahLst/>
              <a:cxnLst/>
              <a:rect l="l" t="t" r="r" b="b"/>
              <a:pathLst>
                <a:path w="140335" h="0">
                  <a:moveTo>
                    <a:pt x="0" y="0"/>
                  </a:moveTo>
                  <a:lnTo>
                    <a:pt x="28052" y="0"/>
                  </a:lnTo>
                </a:path>
                <a:path w="140335" h="0">
                  <a:moveTo>
                    <a:pt x="56104" y="0"/>
                  </a:moveTo>
                  <a:lnTo>
                    <a:pt x="84156" y="0"/>
                  </a:lnTo>
                </a:path>
                <a:path w="140335" h="0">
                  <a:moveTo>
                    <a:pt x="112209" y="0"/>
                  </a:moveTo>
                  <a:lnTo>
                    <a:pt x="140261" y="0"/>
                  </a:lnTo>
                </a:path>
              </a:pathLst>
            </a:custGeom>
            <a:ln w="28052">
              <a:solidFill>
                <a:srgbClr val="4B4181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2" name="object 52" descr=""/>
            <p:cNvSpPr/>
            <p:nvPr/>
          </p:nvSpPr>
          <p:spPr>
            <a:xfrm>
              <a:off x="6213724" y="7423649"/>
              <a:ext cx="28575" cy="28575"/>
            </a:xfrm>
            <a:custGeom>
              <a:avLst/>
              <a:gdLst/>
              <a:ahLst/>
              <a:cxnLst/>
              <a:rect l="l" t="t" r="r" b="b"/>
              <a:pathLst>
                <a:path w="28575" h="28575">
                  <a:moveTo>
                    <a:pt x="0" y="0"/>
                  </a:moveTo>
                  <a:lnTo>
                    <a:pt x="28052" y="0"/>
                  </a:lnTo>
                  <a:lnTo>
                    <a:pt x="28052" y="28052"/>
                  </a:lnTo>
                  <a:lnTo>
                    <a:pt x="0" y="2805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B418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3" name="object 53" descr=""/>
            <p:cNvSpPr/>
            <p:nvPr/>
          </p:nvSpPr>
          <p:spPr>
            <a:xfrm>
              <a:off x="6297881" y="7437675"/>
              <a:ext cx="645795" cy="0"/>
            </a:xfrm>
            <a:custGeom>
              <a:avLst/>
              <a:gdLst/>
              <a:ahLst/>
              <a:cxnLst/>
              <a:rect l="l" t="t" r="r" b="b"/>
              <a:pathLst>
                <a:path w="645795" h="0">
                  <a:moveTo>
                    <a:pt x="0" y="0"/>
                  </a:moveTo>
                  <a:lnTo>
                    <a:pt x="112209" y="0"/>
                  </a:lnTo>
                </a:path>
                <a:path w="645795" h="0">
                  <a:moveTo>
                    <a:pt x="140261" y="0"/>
                  </a:moveTo>
                  <a:lnTo>
                    <a:pt x="168313" y="0"/>
                  </a:lnTo>
                </a:path>
                <a:path w="645795" h="0">
                  <a:moveTo>
                    <a:pt x="224418" y="0"/>
                  </a:moveTo>
                  <a:lnTo>
                    <a:pt x="336627" y="0"/>
                  </a:lnTo>
                </a:path>
                <a:path w="645795" h="0">
                  <a:moveTo>
                    <a:pt x="420784" y="0"/>
                  </a:moveTo>
                  <a:lnTo>
                    <a:pt x="448836" y="0"/>
                  </a:lnTo>
                </a:path>
                <a:path w="645795" h="0">
                  <a:moveTo>
                    <a:pt x="476888" y="0"/>
                  </a:moveTo>
                  <a:lnTo>
                    <a:pt x="504941" y="0"/>
                  </a:lnTo>
                </a:path>
                <a:path w="645795" h="0">
                  <a:moveTo>
                    <a:pt x="589098" y="0"/>
                  </a:moveTo>
                  <a:lnTo>
                    <a:pt x="645202" y="0"/>
                  </a:lnTo>
                </a:path>
              </a:pathLst>
            </a:custGeom>
            <a:ln w="28052">
              <a:solidFill>
                <a:srgbClr val="4B4181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4" name="object 54" descr=""/>
            <p:cNvSpPr/>
            <p:nvPr/>
          </p:nvSpPr>
          <p:spPr>
            <a:xfrm>
              <a:off x="6999185" y="7423657"/>
              <a:ext cx="112395" cy="28575"/>
            </a:xfrm>
            <a:custGeom>
              <a:avLst/>
              <a:gdLst/>
              <a:ahLst/>
              <a:cxnLst/>
              <a:rect l="l" t="t" r="r" b="b"/>
              <a:pathLst>
                <a:path w="112395" h="28575">
                  <a:moveTo>
                    <a:pt x="28054" y="0"/>
                  </a:moveTo>
                  <a:lnTo>
                    <a:pt x="0" y="0"/>
                  </a:lnTo>
                  <a:lnTo>
                    <a:pt x="0" y="28054"/>
                  </a:lnTo>
                  <a:lnTo>
                    <a:pt x="28054" y="28054"/>
                  </a:lnTo>
                  <a:lnTo>
                    <a:pt x="28054" y="0"/>
                  </a:lnTo>
                  <a:close/>
                </a:path>
                <a:path w="112395" h="28575">
                  <a:moveTo>
                    <a:pt x="112204" y="0"/>
                  </a:moveTo>
                  <a:lnTo>
                    <a:pt x="56095" y="0"/>
                  </a:lnTo>
                  <a:lnTo>
                    <a:pt x="56095" y="28054"/>
                  </a:lnTo>
                  <a:lnTo>
                    <a:pt x="112204" y="28054"/>
                  </a:lnTo>
                  <a:lnTo>
                    <a:pt x="112204" y="0"/>
                  </a:lnTo>
                  <a:close/>
                </a:path>
              </a:pathLst>
            </a:custGeom>
            <a:solidFill>
              <a:srgbClr val="4B418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5" name="object 55" descr=""/>
            <p:cNvSpPr/>
            <p:nvPr/>
          </p:nvSpPr>
          <p:spPr>
            <a:xfrm>
              <a:off x="5961253" y="7465727"/>
              <a:ext cx="617220" cy="0"/>
            </a:xfrm>
            <a:custGeom>
              <a:avLst/>
              <a:gdLst/>
              <a:ahLst/>
              <a:cxnLst/>
              <a:rect l="l" t="t" r="r" b="b"/>
              <a:pathLst>
                <a:path w="617220" h="0">
                  <a:moveTo>
                    <a:pt x="0" y="0"/>
                  </a:moveTo>
                  <a:lnTo>
                    <a:pt x="112209" y="0"/>
                  </a:lnTo>
                </a:path>
                <a:path w="617220" h="0">
                  <a:moveTo>
                    <a:pt x="168313" y="0"/>
                  </a:moveTo>
                  <a:lnTo>
                    <a:pt x="224418" y="0"/>
                  </a:lnTo>
                </a:path>
                <a:path w="617220" h="0">
                  <a:moveTo>
                    <a:pt x="252470" y="0"/>
                  </a:moveTo>
                  <a:lnTo>
                    <a:pt x="308575" y="0"/>
                  </a:lnTo>
                </a:path>
                <a:path w="617220" h="0">
                  <a:moveTo>
                    <a:pt x="336627" y="0"/>
                  </a:moveTo>
                  <a:lnTo>
                    <a:pt x="364679" y="0"/>
                  </a:lnTo>
                </a:path>
                <a:path w="617220" h="0">
                  <a:moveTo>
                    <a:pt x="448836" y="0"/>
                  </a:moveTo>
                  <a:lnTo>
                    <a:pt x="476888" y="0"/>
                  </a:lnTo>
                </a:path>
                <a:path w="617220" h="0">
                  <a:moveTo>
                    <a:pt x="532993" y="0"/>
                  </a:moveTo>
                  <a:lnTo>
                    <a:pt x="561045" y="0"/>
                  </a:lnTo>
                </a:path>
                <a:path w="617220" h="0">
                  <a:moveTo>
                    <a:pt x="589098" y="0"/>
                  </a:moveTo>
                  <a:lnTo>
                    <a:pt x="617150" y="0"/>
                  </a:lnTo>
                </a:path>
              </a:pathLst>
            </a:custGeom>
            <a:ln w="28052">
              <a:solidFill>
                <a:srgbClr val="4B4181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6" name="object 56" descr=""/>
            <p:cNvSpPr/>
            <p:nvPr/>
          </p:nvSpPr>
          <p:spPr>
            <a:xfrm>
              <a:off x="6606456" y="7451701"/>
              <a:ext cx="28575" cy="28575"/>
            </a:xfrm>
            <a:custGeom>
              <a:avLst/>
              <a:gdLst/>
              <a:ahLst/>
              <a:cxnLst/>
              <a:rect l="l" t="t" r="r" b="b"/>
              <a:pathLst>
                <a:path w="28575" h="28575">
                  <a:moveTo>
                    <a:pt x="0" y="0"/>
                  </a:moveTo>
                  <a:lnTo>
                    <a:pt x="28052" y="0"/>
                  </a:lnTo>
                  <a:lnTo>
                    <a:pt x="28052" y="28052"/>
                  </a:lnTo>
                  <a:lnTo>
                    <a:pt x="0" y="2805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B418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7" name="object 57" descr=""/>
            <p:cNvSpPr/>
            <p:nvPr/>
          </p:nvSpPr>
          <p:spPr>
            <a:xfrm>
              <a:off x="6662560" y="7465727"/>
              <a:ext cx="168910" cy="0"/>
            </a:xfrm>
            <a:custGeom>
              <a:avLst/>
              <a:gdLst/>
              <a:ahLst/>
              <a:cxnLst/>
              <a:rect l="l" t="t" r="r" b="b"/>
              <a:pathLst>
                <a:path w="168909" h="0">
                  <a:moveTo>
                    <a:pt x="0" y="0"/>
                  </a:moveTo>
                  <a:lnTo>
                    <a:pt x="168313" y="0"/>
                  </a:lnTo>
                </a:path>
              </a:pathLst>
            </a:custGeom>
            <a:ln w="28052">
              <a:solidFill>
                <a:srgbClr val="4B4181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8" name="object 58" descr=""/>
            <p:cNvSpPr/>
            <p:nvPr/>
          </p:nvSpPr>
          <p:spPr>
            <a:xfrm>
              <a:off x="6858927" y="7451711"/>
              <a:ext cx="84455" cy="28575"/>
            </a:xfrm>
            <a:custGeom>
              <a:avLst/>
              <a:gdLst/>
              <a:ahLst/>
              <a:cxnLst/>
              <a:rect l="l" t="t" r="r" b="b"/>
              <a:pathLst>
                <a:path w="84454" h="28575">
                  <a:moveTo>
                    <a:pt x="28041" y="0"/>
                  </a:moveTo>
                  <a:lnTo>
                    <a:pt x="0" y="0"/>
                  </a:lnTo>
                  <a:lnTo>
                    <a:pt x="0" y="28041"/>
                  </a:lnTo>
                  <a:lnTo>
                    <a:pt x="28041" y="28041"/>
                  </a:lnTo>
                  <a:lnTo>
                    <a:pt x="28041" y="0"/>
                  </a:lnTo>
                  <a:close/>
                </a:path>
                <a:path w="84454" h="28575">
                  <a:moveTo>
                    <a:pt x="84150" y="0"/>
                  </a:moveTo>
                  <a:lnTo>
                    <a:pt x="56095" y="0"/>
                  </a:lnTo>
                  <a:lnTo>
                    <a:pt x="56095" y="28041"/>
                  </a:lnTo>
                  <a:lnTo>
                    <a:pt x="84150" y="28041"/>
                  </a:lnTo>
                  <a:lnTo>
                    <a:pt x="84150" y="0"/>
                  </a:lnTo>
                  <a:close/>
                </a:path>
              </a:pathLst>
            </a:custGeom>
            <a:solidFill>
              <a:srgbClr val="4B418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9" name="object 59" descr=""/>
            <p:cNvSpPr/>
            <p:nvPr/>
          </p:nvSpPr>
          <p:spPr>
            <a:xfrm>
              <a:off x="6971136" y="7465727"/>
              <a:ext cx="140335" cy="0"/>
            </a:xfrm>
            <a:custGeom>
              <a:avLst/>
              <a:gdLst/>
              <a:ahLst/>
              <a:cxnLst/>
              <a:rect l="l" t="t" r="r" b="b"/>
              <a:pathLst>
                <a:path w="140334" h="0">
                  <a:moveTo>
                    <a:pt x="0" y="0"/>
                  </a:moveTo>
                  <a:lnTo>
                    <a:pt x="28052" y="0"/>
                  </a:lnTo>
                </a:path>
                <a:path w="140334" h="0">
                  <a:moveTo>
                    <a:pt x="112209" y="0"/>
                  </a:moveTo>
                  <a:lnTo>
                    <a:pt x="140261" y="0"/>
                  </a:lnTo>
                </a:path>
              </a:pathLst>
            </a:custGeom>
            <a:ln w="28052">
              <a:solidFill>
                <a:srgbClr val="4B4181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0" name="object 60" descr=""/>
            <p:cNvSpPr/>
            <p:nvPr/>
          </p:nvSpPr>
          <p:spPr>
            <a:xfrm>
              <a:off x="5961253" y="7479753"/>
              <a:ext cx="28575" cy="28575"/>
            </a:xfrm>
            <a:custGeom>
              <a:avLst/>
              <a:gdLst/>
              <a:ahLst/>
              <a:cxnLst/>
              <a:rect l="l" t="t" r="r" b="b"/>
              <a:pathLst>
                <a:path w="28575" h="28575">
                  <a:moveTo>
                    <a:pt x="0" y="0"/>
                  </a:moveTo>
                  <a:lnTo>
                    <a:pt x="28052" y="0"/>
                  </a:lnTo>
                  <a:lnTo>
                    <a:pt x="28052" y="28052"/>
                  </a:lnTo>
                  <a:lnTo>
                    <a:pt x="0" y="2805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B418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1" name="object 61" descr=""/>
            <p:cNvSpPr/>
            <p:nvPr/>
          </p:nvSpPr>
          <p:spPr>
            <a:xfrm>
              <a:off x="6017358" y="7493779"/>
              <a:ext cx="393065" cy="0"/>
            </a:xfrm>
            <a:custGeom>
              <a:avLst/>
              <a:gdLst/>
              <a:ahLst/>
              <a:cxnLst/>
              <a:rect l="l" t="t" r="r" b="b"/>
              <a:pathLst>
                <a:path w="393064" h="0">
                  <a:moveTo>
                    <a:pt x="0" y="0"/>
                  </a:moveTo>
                  <a:lnTo>
                    <a:pt x="112209" y="0"/>
                  </a:lnTo>
                </a:path>
                <a:path w="393064" h="0">
                  <a:moveTo>
                    <a:pt x="140261" y="0"/>
                  </a:moveTo>
                  <a:lnTo>
                    <a:pt x="196366" y="0"/>
                  </a:lnTo>
                </a:path>
                <a:path w="393064" h="0">
                  <a:moveTo>
                    <a:pt x="252470" y="0"/>
                  </a:moveTo>
                  <a:lnTo>
                    <a:pt x="336627" y="0"/>
                  </a:lnTo>
                </a:path>
                <a:path w="393064" h="0">
                  <a:moveTo>
                    <a:pt x="364679" y="0"/>
                  </a:moveTo>
                  <a:lnTo>
                    <a:pt x="392732" y="0"/>
                  </a:lnTo>
                </a:path>
              </a:pathLst>
            </a:custGeom>
            <a:ln w="28052">
              <a:solidFill>
                <a:srgbClr val="4B4181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2" name="object 62" descr=""/>
            <p:cNvSpPr/>
            <p:nvPr/>
          </p:nvSpPr>
          <p:spPr>
            <a:xfrm>
              <a:off x="6438142" y="7479753"/>
              <a:ext cx="56515" cy="28575"/>
            </a:xfrm>
            <a:custGeom>
              <a:avLst/>
              <a:gdLst/>
              <a:ahLst/>
              <a:cxnLst/>
              <a:rect l="l" t="t" r="r" b="b"/>
              <a:pathLst>
                <a:path w="56514" h="28575">
                  <a:moveTo>
                    <a:pt x="0" y="0"/>
                  </a:moveTo>
                  <a:lnTo>
                    <a:pt x="56104" y="0"/>
                  </a:lnTo>
                  <a:lnTo>
                    <a:pt x="56104" y="28052"/>
                  </a:lnTo>
                  <a:lnTo>
                    <a:pt x="0" y="2805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B418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3" name="object 63" descr=""/>
            <p:cNvSpPr/>
            <p:nvPr/>
          </p:nvSpPr>
          <p:spPr>
            <a:xfrm>
              <a:off x="6522299" y="7493779"/>
              <a:ext cx="56515" cy="0"/>
            </a:xfrm>
            <a:custGeom>
              <a:avLst/>
              <a:gdLst/>
              <a:ahLst/>
              <a:cxnLst/>
              <a:rect l="l" t="t" r="r" b="b"/>
              <a:pathLst>
                <a:path w="56515" h="0">
                  <a:moveTo>
                    <a:pt x="0" y="0"/>
                  </a:moveTo>
                  <a:lnTo>
                    <a:pt x="56104" y="0"/>
                  </a:lnTo>
                </a:path>
              </a:pathLst>
            </a:custGeom>
            <a:ln w="28052">
              <a:solidFill>
                <a:srgbClr val="4B4181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4" name="object 64" descr=""/>
            <p:cNvSpPr/>
            <p:nvPr/>
          </p:nvSpPr>
          <p:spPr>
            <a:xfrm>
              <a:off x="6606456" y="7479753"/>
              <a:ext cx="28575" cy="28575"/>
            </a:xfrm>
            <a:custGeom>
              <a:avLst/>
              <a:gdLst/>
              <a:ahLst/>
              <a:cxnLst/>
              <a:rect l="l" t="t" r="r" b="b"/>
              <a:pathLst>
                <a:path w="28575" h="28575">
                  <a:moveTo>
                    <a:pt x="0" y="0"/>
                  </a:moveTo>
                  <a:lnTo>
                    <a:pt x="28052" y="0"/>
                  </a:lnTo>
                  <a:lnTo>
                    <a:pt x="28052" y="28052"/>
                  </a:lnTo>
                  <a:lnTo>
                    <a:pt x="0" y="2805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B418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5" name="object 65" descr=""/>
            <p:cNvSpPr/>
            <p:nvPr/>
          </p:nvSpPr>
          <p:spPr>
            <a:xfrm>
              <a:off x="6746717" y="7493779"/>
              <a:ext cx="56515" cy="0"/>
            </a:xfrm>
            <a:custGeom>
              <a:avLst/>
              <a:gdLst/>
              <a:ahLst/>
              <a:cxnLst/>
              <a:rect l="l" t="t" r="r" b="b"/>
              <a:pathLst>
                <a:path w="56515" h="0">
                  <a:moveTo>
                    <a:pt x="0" y="0"/>
                  </a:moveTo>
                  <a:lnTo>
                    <a:pt x="56104" y="0"/>
                  </a:lnTo>
                </a:path>
              </a:pathLst>
            </a:custGeom>
            <a:ln w="28052">
              <a:solidFill>
                <a:srgbClr val="4B4181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6" name="object 66" descr=""/>
            <p:cNvSpPr/>
            <p:nvPr/>
          </p:nvSpPr>
          <p:spPr>
            <a:xfrm>
              <a:off x="5961253" y="7479753"/>
              <a:ext cx="1066165" cy="56515"/>
            </a:xfrm>
            <a:custGeom>
              <a:avLst/>
              <a:gdLst/>
              <a:ahLst/>
              <a:cxnLst/>
              <a:rect l="l" t="t" r="r" b="b"/>
              <a:pathLst>
                <a:path w="1066165" h="56515">
                  <a:moveTo>
                    <a:pt x="28041" y="28054"/>
                  </a:moveTo>
                  <a:lnTo>
                    <a:pt x="0" y="28054"/>
                  </a:lnTo>
                  <a:lnTo>
                    <a:pt x="0" y="56108"/>
                  </a:lnTo>
                  <a:lnTo>
                    <a:pt x="28041" y="56108"/>
                  </a:lnTo>
                  <a:lnTo>
                    <a:pt x="28041" y="28054"/>
                  </a:lnTo>
                  <a:close/>
                </a:path>
                <a:path w="1066165" h="56515">
                  <a:moveTo>
                    <a:pt x="925715" y="0"/>
                  </a:moveTo>
                  <a:lnTo>
                    <a:pt x="897674" y="0"/>
                  </a:lnTo>
                  <a:lnTo>
                    <a:pt x="897674" y="28054"/>
                  </a:lnTo>
                  <a:lnTo>
                    <a:pt x="925715" y="28054"/>
                  </a:lnTo>
                  <a:lnTo>
                    <a:pt x="925715" y="0"/>
                  </a:lnTo>
                  <a:close/>
                </a:path>
                <a:path w="1066165" h="56515">
                  <a:moveTo>
                    <a:pt x="981824" y="0"/>
                  </a:moveTo>
                  <a:lnTo>
                    <a:pt x="953770" y="0"/>
                  </a:lnTo>
                  <a:lnTo>
                    <a:pt x="953770" y="28054"/>
                  </a:lnTo>
                  <a:lnTo>
                    <a:pt x="981824" y="28054"/>
                  </a:lnTo>
                  <a:lnTo>
                    <a:pt x="981824" y="0"/>
                  </a:lnTo>
                  <a:close/>
                </a:path>
                <a:path w="1066165" h="56515">
                  <a:moveTo>
                    <a:pt x="1065987" y="0"/>
                  </a:moveTo>
                  <a:lnTo>
                    <a:pt x="1037932" y="0"/>
                  </a:lnTo>
                  <a:lnTo>
                    <a:pt x="1037932" y="28054"/>
                  </a:lnTo>
                  <a:lnTo>
                    <a:pt x="1065987" y="28054"/>
                  </a:lnTo>
                  <a:lnTo>
                    <a:pt x="1065987" y="0"/>
                  </a:lnTo>
                  <a:close/>
                </a:path>
              </a:pathLst>
            </a:custGeom>
            <a:solidFill>
              <a:srgbClr val="4B418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7" name="object 67" descr=""/>
            <p:cNvSpPr/>
            <p:nvPr/>
          </p:nvSpPr>
          <p:spPr>
            <a:xfrm>
              <a:off x="6073463" y="7521831"/>
              <a:ext cx="308610" cy="0"/>
            </a:xfrm>
            <a:custGeom>
              <a:avLst/>
              <a:gdLst/>
              <a:ahLst/>
              <a:cxnLst/>
              <a:rect l="l" t="t" r="r" b="b"/>
              <a:pathLst>
                <a:path w="308610" h="0">
                  <a:moveTo>
                    <a:pt x="0" y="0"/>
                  </a:moveTo>
                  <a:lnTo>
                    <a:pt x="112209" y="0"/>
                  </a:lnTo>
                </a:path>
                <a:path w="308610" h="0">
                  <a:moveTo>
                    <a:pt x="196366" y="0"/>
                  </a:moveTo>
                  <a:lnTo>
                    <a:pt x="224418" y="0"/>
                  </a:lnTo>
                </a:path>
                <a:path w="308610" h="0">
                  <a:moveTo>
                    <a:pt x="252470" y="0"/>
                  </a:moveTo>
                  <a:lnTo>
                    <a:pt x="308575" y="0"/>
                  </a:lnTo>
                </a:path>
              </a:pathLst>
            </a:custGeom>
            <a:ln w="28052">
              <a:solidFill>
                <a:srgbClr val="4B4181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8" name="object 68" descr=""/>
            <p:cNvSpPr/>
            <p:nvPr/>
          </p:nvSpPr>
          <p:spPr>
            <a:xfrm>
              <a:off x="6438142" y="7507805"/>
              <a:ext cx="56515" cy="28575"/>
            </a:xfrm>
            <a:custGeom>
              <a:avLst/>
              <a:gdLst/>
              <a:ahLst/>
              <a:cxnLst/>
              <a:rect l="l" t="t" r="r" b="b"/>
              <a:pathLst>
                <a:path w="56514" h="28575">
                  <a:moveTo>
                    <a:pt x="0" y="0"/>
                  </a:moveTo>
                  <a:lnTo>
                    <a:pt x="56104" y="0"/>
                  </a:lnTo>
                  <a:lnTo>
                    <a:pt x="56104" y="28052"/>
                  </a:lnTo>
                  <a:lnTo>
                    <a:pt x="0" y="2805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B418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9" name="object 69" descr=""/>
            <p:cNvSpPr/>
            <p:nvPr/>
          </p:nvSpPr>
          <p:spPr>
            <a:xfrm>
              <a:off x="6522299" y="7521831"/>
              <a:ext cx="448945" cy="0"/>
            </a:xfrm>
            <a:custGeom>
              <a:avLst/>
              <a:gdLst/>
              <a:ahLst/>
              <a:cxnLst/>
              <a:rect l="l" t="t" r="r" b="b"/>
              <a:pathLst>
                <a:path w="448945" h="0">
                  <a:moveTo>
                    <a:pt x="0" y="0"/>
                  </a:moveTo>
                  <a:lnTo>
                    <a:pt x="28052" y="0"/>
                  </a:lnTo>
                </a:path>
                <a:path w="448945" h="0">
                  <a:moveTo>
                    <a:pt x="112209" y="0"/>
                  </a:moveTo>
                  <a:lnTo>
                    <a:pt x="168313" y="0"/>
                  </a:lnTo>
                </a:path>
                <a:path w="448945" h="0">
                  <a:moveTo>
                    <a:pt x="196366" y="0"/>
                  </a:moveTo>
                  <a:lnTo>
                    <a:pt x="252470" y="0"/>
                  </a:lnTo>
                </a:path>
                <a:path w="448945" h="0">
                  <a:moveTo>
                    <a:pt x="280522" y="0"/>
                  </a:moveTo>
                  <a:lnTo>
                    <a:pt x="364679" y="0"/>
                  </a:lnTo>
                </a:path>
                <a:path w="448945" h="0">
                  <a:moveTo>
                    <a:pt x="420784" y="0"/>
                  </a:moveTo>
                  <a:lnTo>
                    <a:pt x="448836" y="0"/>
                  </a:lnTo>
                </a:path>
              </a:pathLst>
            </a:custGeom>
            <a:ln w="28052">
              <a:solidFill>
                <a:srgbClr val="4B4181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0" name="object 70" descr=""/>
            <p:cNvSpPr/>
            <p:nvPr/>
          </p:nvSpPr>
          <p:spPr>
            <a:xfrm>
              <a:off x="5961253" y="7507807"/>
              <a:ext cx="1066165" cy="56515"/>
            </a:xfrm>
            <a:custGeom>
              <a:avLst/>
              <a:gdLst/>
              <a:ahLst/>
              <a:cxnLst/>
              <a:rect l="l" t="t" r="r" b="b"/>
              <a:pathLst>
                <a:path w="1066165" h="56515">
                  <a:moveTo>
                    <a:pt x="28041" y="28054"/>
                  </a:moveTo>
                  <a:lnTo>
                    <a:pt x="0" y="28054"/>
                  </a:lnTo>
                  <a:lnTo>
                    <a:pt x="0" y="56108"/>
                  </a:lnTo>
                  <a:lnTo>
                    <a:pt x="28041" y="56108"/>
                  </a:lnTo>
                  <a:lnTo>
                    <a:pt x="28041" y="28054"/>
                  </a:lnTo>
                  <a:close/>
                </a:path>
                <a:path w="1066165" h="56515">
                  <a:moveTo>
                    <a:pt x="1065987" y="0"/>
                  </a:moveTo>
                  <a:lnTo>
                    <a:pt x="1037932" y="0"/>
                  </a:lnTo>
                  <a:lnTo>
                    <a:pt x="1037932" y="28054"/>
                  </a:lnTo>
                  <a:lnTo>
                    <a:pt x="1065987" y="28054"/>
                  </a:lnTo>
                  <a:lnTo>
                    <a:pt x="1065987" y="0"/>
                  </a:lnTo>
                  <a:close/>
                </a:path>
              </a:pathLst>
            </a:custGeom>
            <a:solidFill>
              <a:srgbClr val="4B418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1" name="object 71" descr=""/>
            <p:cNvSpPr/>
            <p:nvPr/>
          </p:nvSpPr>
          <p:spPr>
            <a:xfrm>
              <a:off x="6017358" y="7549884"/>
              <a:ext cx="365125" cy="0"/>
            </a:xfrm>
            <a:custGeom>
              <a:avLst/>
              <a:gdLst/>
              <a:ahLst/>
              <a:cxnLst/>
              <a:rect l="l" t="t" r="r" b="b"/>
              <a:pathLst>
                <a:path w="365125" h="0">
                  <a:moveTo>
                    <a:pt x="0" y="0"/>
                  </a:moveTo>
                  <a:lnTo>
                    <a:pt x="28052" y="0"/>
                  </a:lnTo>
                </a:path>
                <a:path w="365125" h="0">
                  <a:moveTo>
                    <a:pt x="224418" y="0"/>
                  </a:moveTo>
                  <a:lnTo>
                    <a:pt x="252470" y="0"/>
                  </a:lnTo>
                </a:path>
                <a:path w="365125" h="0">
                  <a:moveTo>
                    <a:pt x="336627" y="0"/>
                  </a:moveTo>
                  <a:lnTo>
                    <a:pt x="364679" y="0"/>
                  </a:lnTo>
                </a:path>
              </a:pathLst>
            </a:custGeom>
            <a:ln w="28052">
              <a:solidFill>
                <a:srgbClr val="4B4181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2" name="object 72" descr=""/>
            <p:cNvSpPr/>
            <p:nvPr/>
          </p:nvSpPr>
          <p:spPr>
            <a:xfrm>
              <a:off x="6438142" y="7535858"/>
              <a:ext cx="56515" cy="28575"/>
            </a:xfrm>
            <a:custGeom>
              <a:avLst/>
              <a:gdLst/>
              <a:ahLst/>
              <a:cxnLst/>
              <a:rect l="l" t="t" r="r" b="b"/>
              <a:pathLst>
                <a:path w="56514" h="28575">
                  <a:moveTo>
                    <a:pt x="0" y="0"/>
                  </a:moveTo>
                  <a:lnTo>
                    <a:pt x="56104" y="0"/>
                  </a:lnTo>
                  <a:lnTo>
                    <a:pt x="56104" y="28052"/>
                  </a:lnTo>
                  <a:lnTo>
                    <a:pt x="0" y="2805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B418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3" name="object 73" descr=""/>
            <p:cNvSpPr/>
            <p:nvPr/>
          </p:nvSpPr>
          <p:spPr>
            <a:xfrm>
              <a:off x="6550352" y="7549884"/>
              <a:ext cx="224790" cy="0"/>
            </a:xfrm>
            <a:custGeom>
              <a:avLst/>
              <a:gdLst/>
              <a:ahLst/>
              <a:cxnLst/>
              <a:rect l="l" t="t" r="r" b="b"/>
              <a:pathLst>
                <a:path w="224790" h="0">
                  <a:moveTo>
                    <a:pt x="0" y="0"/>
                  </a:moveTo>
                  <a:lnTo>
                    <a:pt x="84156" y="0"/>
                  </a:lnTo>
                </a:path>
                <a:path w="224790" h="0">
                  <a:moveTo>
                    <a:pt x="140261" y="0"/>
                  </a:moveTo>
                  <a:lnTo>
                    <a:pt x="168313" y="0"/>
                  </a:lnTo>
                </a:path>
                <a:path w="224790" h="0">
                  <a:moveTo>
                    <a:pt x="196366" y="0"/>
                  </a:moveTo>
                  <a:lnTo>
                    <a:pt x="224418" y="0"/>
                  </a:lnTo>
                </a:path>
              </a:pathLst>
            </a:custGeom>
            <a:ln w="28052">
              <a:solidFill>
                <a:srgbClr val="4B4181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4" name="object 74" descr=""/>
            <p:cNvSpPr/>
            <p:nvPr/>
          </p:nvSpPr>
          <p:spPr>
            <a:xfrm>
              <a:off x="6802822" y="7535858"/>
              <a:ext cx="56515" cy="28575"/>
            </a:xfrm>
            <a:custGeom>
              <a:avLst/>
              <a:gdLst/>
              <a:ahLst/>
              <a:cxnLst/>
              <a:rect l="l" t="t" r="r" b="b"/>
              <a:pathLst>
                <a:path w="56515" h="28575">
                  <a:moveTo>
                    <a:pt x="0" y="0"/>
                  </a:moveTo>
                  <a:lnTo>
                    <a:pt x="56104" y="0"/>
                  </a:lnTo>
                  <a:lnTo>
                    <a:pt x="56104" y="28052"/>
                  </a:lnTo>
                  <a:lnTo>
                    <a:pt x="0" y="2805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B418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5" name="object 75" descr=""/>
            <p:cNvSpPr/>
            <p:nvPr/>
          </p:nvSpPr>
          <p:spPr>
            <a:xfrm>
              <a:off x="5989306" y="7549884"/>
              <a:ext cx="1122680" cy="28575"/>
            </a:xfrm>
            <a:custGeom>
              <a:avLst/>
              <a:gdLst/>
              <a:ahLst/>
              <a:cxnLst/>
              <a:rect l="l" t="t" r="r" b="b"/>
              <a:pathLst>
                <a:path w="1122679" h="28575">
                  <a:moveTo>
                    <a:pt x="925725" y="0"/>
                  </a:moveTo>
                  <a:lnTo>
                    <a:pt x="981830" y="0"/>
                  </a:lnTo>
                </a:path>
                <a:path w="1122679" h="28575">
                  <a:moveTo>
                    <a:pt x="1009882" y="0"/>
                  </a:moveTo>
                  <a:lnTo>
                    <a:pt x="1122091" y="0"/>
                  </a:lnTo>
                </a:path>
                <a:path w="1122679" h="28575">
                  <a:moveTo>
                    <a:pt x="0" y="28052"/>
                  </a:moveTo>
                  <a:lnTo>
                    <a:pt x="28052" y="28052"/>
                  </a:lnTo>
                </a:path>
                <a:path w="1122679" h="28575">
                  <a:moveTo>
                    <a:pt x="112209" y="28052"/>
                  </a:moveTo>
                  <a:lnTo>
                    <a:pt x="196366" y="28052"/>
                  </a:lnTo>
                </a:path>
                <a:path w="1122679" h="28575">
                  <a:moveTo>
                    <a:pt x="224418" y="28052"/>
                  </a:moveTo>
                  <a:lnTo>
                    <a:pt x="252470" y="28052"/>
                  </a:lnTo>
                </a:path>
              </a:pathLst>
            </a:custGeom>
            <a:ln w="28052">
              <a:solidFill>
                <a:srgbClr val="4B4181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6" name="object 76" descr=""/>
            <p:cNvSpPr/>
            <p:nvPr/>
          </p:nvSpPr>
          <p:spPr>
            <a:xfrm>
              <a:off x="6297881" y="7563910"/>
              <a:ext cx="28575" cy="28575"/>
            </a:xfrm>
            <a:custGeom>
              <a:avLst/>
              <a:gdLst/>
              <a:ahLst/>
              <a:cxnLst/>
              <a:rect l="l" t="t" r="r" b="b"/>
              <a:pathLst>
                <a:path w="28575" h="28575">
                  <a:moveTo>
                    <a:pt x="0" y="0"/>
                  </a:moveTo>
                  <a:lnTo>
                    <a:pt x="28052" y="0"/>
                  </a:lnTo>
                  <a:lnTo>
                    <a:pt x="28052" y="28052"/>
                  </a:lnTo>
                  <a:lnTo>
                    <a:pt x="0" y="2805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B418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7" name="object 77" descr=""/>
            <p:cNvSpPr/>
            <p:nvPr/>
          </p:nvSpPr>
          <p:spPr>
            <a:xfrm>
              <a:off x="6410090" y="7577936"/>
              <a:ext cx="280670" cy="0"/>
            </a:xfrm>
            <a:custGeom>
              <a:avLst/>
              <a:gdLst/>
              <a:ahLst/>
              <a:cxnLst/>
              <a:rect l="l" t="t" r="r" b="b"/>
              <a:pathLst>
                <a:path w="280670" h="0">
                  <a:moveTo>
                    <a:pt x="0" y="0"/>
                  </a:moveTo>
                  <a:lnTo>
                    <a:pt x="56104" y="0"/>
                  </a:lnTo>
                </a:path>
                <a:path w="280670" h="0">
                  <a:moveTo>
                    <a:pt x="168313" y="0"/>
                  </a:moveTo>
                  <a:lnTo>
                    <a:pt x="196366" y="0"/>
                  </a:lnTo>
                </a:path>
                <a:path w="280670" h="0">
                  <a:moveTo>
                    <a:pt x="252470" y="0"/>
                  </a:moveTo>
                  <a:lnTo>
                    <a:pt x="280522" y="0"/>
                  </a:lnTo>
                </a:path>
              </a:pathLst>
            </a:custGeom>
            <a:ln w="28052">
              <a:solidFill>
                <a:srgbClr val="4B4181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8" name="object 78" descr=""/>
            <p:cNvSpPr/>
            <p:nvPr/>
          </p:nvSpPr>
          <p:spPr>
            <a:xfrm>
              <a:off x="6802822" y="7563910"/>
              <a:ext cx="56515" cy="28575"/>
            </a:xfrm>
            <a:custGeom>
              <a:avLst/>
              <a:gdLst/>
              <a:ahLst/>
              <a:cxnLst/>
              <a:rect l="l" t="t" r="r" b="b"/>
              <a:pathLst>
                <a:path w="56515" h="28575">
                  <a:moveTo>
                    <a:pt x="0" y="0"/>
                  </a:moveTo>
                  <a:lnTo>
                    <a:pt x="56104" y="0"/>
                  </a:lnTo>
                  <a:lnTo>
                    <a:pt x="56104" y="28052"/>
                  </a:lnTo>
                  <a:lnTo>
                    <a:pt x="0" y="2805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B418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9" name="object 79" descr=""/>
            <p:cNvSpPr/>
            <p:nvPr/>
          </p:nvSpPr>
          <p:spPr>
            <a:xfrm>
              <a:off x="6101515" y="7577936"/>
              <a:ext cx="1010285" cy="28575"/>
            </a:xfrm>
            <a:custGeom>
              <a:avLst/>
              <a:gdLst/>
              <a:ahLst/>
              <a:cxnLst/>
              <a:rect l="l" t="t" r="r" b="b"/>
              <a:pathLst>
                <a:path w="1010284" h="28575">
                  <a:moveTo>
                    <a:pt x="785464" y="0"/>
                  </a:moveTo>
                  <a:lnTo>
                    <a:pt x="841568" y="0"/>
                  </a:lnTo>
                </a:path>
                <a:path w="1010284" h="28575">
                  <a:moveTo>
                    <a:pt x="869621" y="0"/>
                  </a:moveTo>
                  <a:lnTo>
                    <a:pt x="897673" y="0"/>
                  </a:lnTo>
                </a:path>
                <a:path w="1010284" h="28575">
                  <a:moveTo>
                    <a:pt x="925725" y="0"/>
                  </a:moveTo>
                  <a:lnTo>
                    <a:pt x="1009882" y="0"/>
                  </a:lnTo>
                </a:path>
                <a:path w="1010284" h="28575">
                  <a:moveTo>
                    <a:pt x="0" y="28052"/>
                  </a:moveTo>
                  <a:lnTo>
                    <a:pt x="28052" y="28052"/>
                  </a:lnTo>
                </a:path>
                <a:path w="1010284" h="28575">
                  <a:moveTo>
                    <a:pt x="56104" y="28052"/>
                  </a:moveTo>
                  <a:lnTo>
                    <a:pt x="112209" y="28052"/>
                  </a:lnTo>
                </a:path>
              </a:pathLst>
            </a:custGeom>
            <a:ln w="28052">
              <a:solidFill>
                <a:srgbClr val="4B4181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0" name="object 80" descr=""/>
            <p:cNvSpPr/>
            <p:nvPr/>
          </p:nvSpPr>
          <p:spPr>
            <a:xfrm>
              <a:off x="6297881" y="7591962"/>
              <a:ext cx="28575" cy="28575"/>
            </a:xfrm>
            <a:custGeom>
              <a:avLst/>
              <a:gdLst/>
              <a:ahLst/>
              <a:cxnLst/>
              <a:rect l="l" t="t" r="r" b="b"/>
              <a:pathLst>
                <a:path w="28575" h="28575">
                  <a:moveTo>
                    <a:pt x="0" y="0"/>
                  </a:moveTo>
                  <a:lnTo>
                    <a:pt x="28052" y="0"/>
                  </a:lnTo>
                  <a:lnTo>
                    <a:pt x="28052" y="28052"/>
                  </a:lnTo>
                  <a:lnTo>
                    <a:pt x="0" y="2805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B418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1" name="object 81" descr=""/>
            <p:cNvSpPr/>
            <p:nvPr/>
          </p:nvSpPr>
          <p:spPr>
            <a:xfrm>
              <a:off x="5961253" y="7605988"/>
              <a:ext cx="1150620" cy="28575"/>
            </a:xfrm>
            <a:custGeom>
              <a:avLst/>
              <a:gdLst/>
              <a:ahLst/>
              <a:cxnLst/>
              <a:rect l="l" t="t" r="r" b="b"/>
              <a:pathLst>
                <a:path w="1150620" h="28575">
                  <a:moveTo>
                    <a:pt x="392732" y="0"/>
                  </a:moveTo>
                  <a:lnTo>
                    <a:pt x="448836" y="0"/>
                  </a:lnTo>
                </a:path>
                <a:path w="1150620" h="28575">
                  <a:moveTo>
                    <a:pt x="532993" y="0"/>
                  </a:moveTo>
                  <a:lnTo>
                    <a:pt x="617150" y="0"/>
                  </a:lnTo>
                </a:path>
                <a:path w="1150620" h="28575">
                  <a:moveTo>
                    <a:pt x="673254" y="0"/>
                  </a:moveTo>
                  <a:lnTo>
                    <a:pt x="729359" y="0"/>
                  </a:lnTo>
                </a:path>
                <a:path w="1150620" h="28575">
                  <a:moveTo>
                    <a:pt x="757411" y="0"/>
                  </a:moveTo>
                  <a:lnTo>
                    <a:pt x="841568" y="0"/>
                  </a:lnTo>
                </a:path>
                <a:path w="1150620" h="28575">
                  <a:moveTo>
                    <a:pt x="869621" y="0"/>
                  </a:moveTo>
                  <a:lnTo>
                    <a:pt x="1009882" y="0"/>
                  </a:lnTo>
                </a:path>
                <a:path w="1150620" h="28575">
                  <a:moveTo>
                    <a:pt x="1037934" y="0"/>
                  </a:moveTo>
                  <a:lnTo>
                    <a:pt x="1065987" y="0"/>
                  </a:lnTo>
                </a:path>
                <a:path w="1150620" h="28575">
                  <a:moveTo>
                    <a:pt x="1122091" y="0"/>
                  </a:moveTo>
                  <a:lnTo>
                    <a:pt x="1150143" y="0"/>
                  </a:lnTo>
                </a:path>
                <a:path w="1150620" h="28575">
                  <a:moveTo>
                    <a:pt x="0" y="28052"/>
                  </a:moveTo>
                  <a:lnTo>
                    <a:pt x="56104" y="28052"/>
                  </a:lnTo>
                </a:path>
                <a:path w="1150620" h="28575">
                  <a:moveTo>
                    <a:pt x="84156" y="28052"/>
                  </a:moveTo>
                  <a:lnTo>
                    <a:pt x="420784" y="28052"/>
                  </a:lnTo>
                </a:path>
                <a:path w="1150620" h="28575">
                  <a:moveTo>
                    <a:pt x="448836" y="28052"/>
                  </a:moveTo>
                  <a:lnTo>
                    <a:pt x="504941" y="28052"/>
                  </a:lnTo>
                </a:path>
                <a:path w="1150620" h="28575">
                  <a:moveTo>
                    <a:pt x="617150" y="28052"/>
                  </a:moveTo>
                  <a:lnTo>
                    <a:pt x="673254" y="28052"/>
                  </a:lnTo>
                </a:path>
                <a:path w="1150620" h="28575">
                  <a:moveTo>
                    <a:pt x="729359" y="28052"/>
                  </a:moveTo>
                  <a:lnTo>
                    <a:pt x="757411" y="28052"/>
                  </a:lnTo>
                </a:path>
                <a:path w="1150620" h="28575">
                  <a:moveTo>
                    <a:pt x="813516" y="28052"/>
                  </a:moveTo>
                  <a:lnTo>
                    <a:pt x="869621" y="28052"/>
                  </a:lnTo>
                </a:path>
                <a:path w="1150620" h="28575">
                  <a:moveTo>
                    <a:pt x="897673" y="28052"/>
                  </a:moveTo>
                  <a:lnTo>
                    <a:pt x="925725" y="28052"/>
                  </a:lnTo>
                </a:path>
                <a:path w="1150620" h="28575">
                  <a:moveTo>
                    <a:pt x="953777" y="28052"/>
                  </a:moveTo>
                  <a:lnTo>
                    <a:pt x="1009882" y="28052"/>
                  </a:lnTo>
                </a:path>
              </a:pathLst>
            </a:custGeom>
            <a:ln w="28052">
              <a:solidFill>
                <a:srgbClr val="4B4181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2" name="object 82" descr=""/>
            <p:cNvSpPr/>
            <p:nvPr/>
          </p:nvSpPr>
          <p:spPr>
            <a:xfrm>
              <a:off x="7055293" y="7620014"/>
              <a:ext cx="56515" cy="28575"/>
            </a:xfrm>
            <a:custGeom>
              <a:avLst/>
              <a:gdLst/>
              <a:ahLst/>
              <a:cxnLst/>
              <a:rect l="l" t="t" r="r" b="b"/>
              <a:pathLst>
                <a:path w="56515" h="28575">
                  <a:moveTo>
                    <a:pt x="0" y="0"/>
                  </a:moveTo>
                  <a:lnTo>
                    <a:pt x="56104" y="0"/>
                  </a:lnTo>
                  <a:lnTo>
                    <a:pt x="56104" y="28052"/>
                  </a:lnTo>
                  <a:lnTo>
                    <a:pt x="0" y="2805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B418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3" name="object 83" descr=""/>
            <p:cNvSpPr/>
            <p:nvPr/>
          </p:nvSpPr>
          <p:spPr>
            <a:xfrm>
              <a:off x="5989306" y="7662093"/>
              <a:ext cx="1038225" cy="0"/>
            </a:xfrm>
            <a:custGeom>
              <a:avLst/>
              <a:gdLst/>
              <a:ahLst/>
              <a:cxnLst/>
              <a:rect l="l" t="t" r="r" b="b"/>
              <a:pathLst>
                <a:path w="1038225" h="0">
                  <a:moveTo>
                    <a:pt x="0" y="0"/>
                  </a:moveTo>
                  <a:lnTo>
                    <a:pt x="28052" y="0"/>
                  </a:lnTo>
                </a:path>
                <a:path w="1038225" h="0">
                  <a:moveTo>
                    <a:pt x="56104" y="0"/>
                  </a:moveTo>
                  <a:lnTo>
                    <a:pt x="140261" y="0"/>
                  </a:lnTo>
                </a:path>
                <a:path w="1038225" h="0">
                  <a:moveTo>
                    <a:pt x="168313" y="0"/>
                  </a:moveTo>
                  <a:lnTo>
                    <a:pt x="196366" y="0"/>
                  </a:lnTo>
                </a:path>
                <a:path w="1038225" h="0">
                  <a:moveTo>
                    <a:pt x="280522" y="0"/>
                  </a:moveTo>
                  <a:lnTo>
                    <a:pt x="336627" y="0"/>
                  </a:lnTo>
                </a:path>
                <a:path w="1038225" h="0">
                  <a:moveTo>
                    <a:pt x="364679" y="0"/>
                  </a:moveTo>
                  <a:lnTo>
                    <a:pt x="420784" y="0"/>
                  </a:lnTo>
                </a:path>
                <a:path w="1038225" h="0">
                  <a:moveTo>
                    <a:pt x="448836" y="0"/>
                  </a:moveTo>
                  <a:lnTo>
                    <a:pt x="476888" y="0"/>
                  </a:lnTo>
                </a:path>
                <a:path w="1038225" h="0">
                  <a:moveTo>
                    <a:pt x="532993" y="0"/>
                  </a:moveTo>
                  <a:lnTo>
                    <a:pt x="561045" y="0"/>
                  </a:lnTo>
                </a:path>
                <a:path w="1038225" h="0">
                  <a:moveTo>
                    <a:pt x="589098" y="0"/>
                  </a:moveTo>
                  <a:lnTo>
                    <a:pt x="617150" y="0"/>
                  </a:lnTo>
                </a:path>
                <a:path w="1038225" h="0">
                  <a:moveTo>
                    <a:pt x="645202" y="0"/>
                  </a:moveTo>
                  <a:lnTo>
                    <a:pt x="701307" y="0"/>
                  </a:lnTo>
                </a:path>
                <a:path w="1038225" h="0">
                  <a:moveTo>
                    <a:pt x="757411" y="0"/>
                  </a:moveTo>
                  <a:lnTo>
                    <a:pt x="813516" y="0"/>
                  </a:lnTo>
                </a:path>
                <a:path w="1038225" h="0">
                  <a:moveTo>
                    <a:pt x="869621" y="0"/>
                  </a:moveTo>
                  <a:lnTo>
                    <a:pt x="981830" y="0"/>
                  </a:lnTo>
                </a:path>
                <a:path w="1038225" h="0">
                  <a:moveTo>
                    <a:pt x="1009882" y="0"/>
                  </a:moveTo>
                  <a:lnTo>
                    <a:pt x="1037934" y="0"/>
                  </a:lnTo>
                </a:path>
              </a:pathLst>
            </a:custGeom>
            <a:ln w="28052">
              <a:solidFill>
                <a:srgbClr val="4B4181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4" name="object 84" descr=""/>
            <p:cNvSpPr/>
            <p:nvPr/>
          </p:nvSpPr>
          <p:spPr>
            <a:xfrm>
              <a:off x="7055293" y="7648067"/>
              <a:ext cx="56515" cy="28575"/>
            </a:xfrm>
            <a:custGeom>
              <a:avLst/>
              <a:gdLst/>
              <a:ahLst/>
              <a:cxnLst/>
              <a:rect l="l" t="t" r="r" b="b"/>
              <a:pathLst>
                <a:path w="56515" h="28575">
                  <a:moveTo>
                    <a:pt x="0" y="0"/>
                  </a:moveTo>
                  <a:lnTo>
                    <a:pt x="56104" y="0"/>
                  </a:lnTo>
                  <a:lnTo>
                    <a:pt x="56104" y="28052"/>
                  </a:lnTo>
                  <a:lnTo>
                    <a:pt x="0" y="2805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B418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5" name="object 85" descr=""/>
            <p:cNvSpPr/>
            <p:nvPr/>
          </p:nvSpPr>
          <p:spPr>
            <a:xfrm>
              <a:off x="5989306" y="7690145"/>
              <a:ext cx="1094105" cy="28575"/>
            </a:xfrm>
            <a:custGeom>
              <a:avLst/>
              <a:gdLst/>
              <a:ahLst/>
              <a:cxnLst/>
              <a:rect l="l" t="t" r="r" b="b"/>
              <a:pathLst>
                <a:path w="1094104" h="28575">
                  <a:moveTo>
                    <a:pt x="56104" y="0"/>
                  </a:moveTo>
                  <a:lnTo>
                    <a:pt x="84156" y="0"/>
                  </a:lnTo>
                </a:path>
                <a:path w="1094104" h="28575">
                  <a:moveTo>
                    <a:pt x="140261" y="0"/>
                  </a:moveTo>
                  <a:lnTo>
                    <a:pt x="196366" y="0"/>
                  </a:lnTo>
                </a:path>
                <a:path w="1094104" h="28575">
                  <a:moveTo>
                    <a:pt x="224418" y="0"/>
                  </a:moveTo>
                  <a:lnTo>
                    <a:pt x="280522" y="0"/>
                  </a:lnTo>
                </a:path>
                <a:path w="1094104" h="28575">
                  <a:moveTo>
                    <a:pt x="308575" y="0"/>
                  </a:moveTo>
                  <a:lnTo>
                    <a:pt x="420784" y="0"/>
                  </a:lnTo>
                </a:path>
                <a:path w="1094104" h="28575">
                  <a:moveTo>
                    <a:pt x="448836" y="0"/>
                  </a:moveTo>
                  <a:lnTo>
                    <a:pt x="532993" y="0"/>
                  </a:lnTo>
                </a:path>
                <a:path w="1094104" h="28575">
                  <a:moveTo>
                    <a:pt x="701307" y="0"/>
                  </a:moveTo>
                  <a:lnTo>
                    <a:pt x="729359" y="0"/>
                  </a:lnTo>
                </a:path>
                <a:path w="1094104" h="28575">
                  <a:moveTo>
                    <a:pt x="841568" y="0"/>
                  </a:moveTo>
                  <a:lnTo>
                    <a:pt x="869621" y="0"/>
                  </a:lnTo>
                </a:path>
                <a:path w="1094104" h="28575">
                  <a:moveTo>
                    <a:pt x="925725" y="0"/>
                  </a:moveTo>
                  <a:lnTo>
                    <a:pt x="1037934" y="0"/>
                  </a:lnTo>
                </a:path>
                <a:path w="1094104" h="28575">
                  <a:moveTo>
                    <a:pt x="1065987" y="0"/>
                  </a:moveTo>
                  <a:lnTo>
                    <a:pt x="1094039" y="0"/>
                  </a:lnTo>
                </a:path>
                <a:path w="1094104" h="28575">
                  <a:moveTo>
                    <a:pt x="0" y="28052"/>
                  </a:moveTo>
                  <a:lnTo>
                    <a:pt x="28052" y="28052"/>
                  </a:lnTo>
                </a:path>
                <a:path w="1094104" h="28575">
                  <a:moveTo>
                    <a:pt x="84156" y="28052"/>
                  </a:moveTo>
                  <a:lnTo>
                    <a:pt x="140261" y="28052"/>
                  </a:lnTo>
                </a:path>
                <a:path w="1094104" h="28575">
                  <a:moveTo>
                    <a:pt x="224418" y="28052"/>
                  </a:moveTo>
                  <a:lnTo>
                    <a:pt x="252470" y="28052"/>
                  </a:lnTo>
                </a:path>
                <a:path w="1094104" h="28575">
                  <a:moveTo>
                    <a:pt x="336627" y="28052"/>
                  </a:moveTo>
                  <a:lnTo>
                    <a:pt x="364679" y="28052"/>
                  </a:lnTo>
                </a:path>
                <a:path w="1094104" h="28575">
                  <a:moveTo>
                    <a:pt x="392732" y="28052"/>
                  </a:moveTo>
                  <a:lnTo>
                    <a:pt x="448836" y="28052"/>
                  </a:lnTo>
                </a:path>
                <a:path w="1094104" h="28575">
                  <a:moveTo>
                    <a:pt x="476888" y="28052"/>
                  </a:moveTo>
                  <a:lnTo>
                    <a:pt x="589098" y="28052"/>
                  </a:lnTo>
                </a:path>
                <a:path w="1094104" h="28575">
                  <a:moveTo>
                    <a:pt x="617150" y="28052"/>
                  </a:moveTo>
                  <a:lnTo>
                    <a:pt x="701307" y="28052"/>
                  </a:lnTo>
                </a:path>
                <a:path w="1094104" h="28575">
                  <a:moveTo>
                    <a:pt x="757411" y="28052"/>
                  </a:moveTo>
                  <a:lnTo>
                    <a:pt x="785464" y="28052"/>
                  </a:lnTo>
                </a:path>
                <a:path w="1094104" h="28575">
                  <a:moveTo>
                    <a:pt x="813516" y="28052"/>
                  </a:moveTo>
                  <a:lnTo>
                    <a:pt x="841568" y="28052"/>
                  </a:lnTo>
                </a:path>
                <a:path w="1094104" h="28575">
                  <a:moveTo>
                    <a:pt x="897673" y="28052"/>
                  </a:moveTo>
                  <a:lnTo>
                    <a:pt x="981830" y="28052"/>
                  </a:lnTo>
                </a:path>
              </a:pathLst>
            </a:custGeom>
            <a:ln w="28052">
              <a:solidFill>
                <a:srgbClr val="4B4181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6" name="object 86" descr=""/>
            <p:cNvSpPr/>
            <p:nvPr/>
          </p:nvSpPr>
          <p:spPr>
            <a:xfrm>
              <a:off x="7083345" y="7704171"/>
              <a:ext cx="28575" cy="28575"/>
            </a:xfrm>
            <a:custGeom>
              <a:avLst/>
              <a:gdLst/>
              <a:ahLst/>
              <a:cxnLst/>
              <a:rect l="l" t="t" r="r" b="b"/>
              <a:pathLst>
                <a:path w="28575" h="28575">
                  <a:moveTo>
                    <a:pt x="0" y="0"/>
                  </a:moveTo>
                  <a:lnTo>
                    <a:pt x="28052" y="0"/>
                  </a:lnTo>
                  <a:lnTo>
                    <a:pt x="28052" y="28052"/>
                  </a:lnTo>
                  <a:lnTo>
                    <a:pt x="0" y="2805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B418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7" name="object 87" descr=""/>
            <p:cNvSpPr/>
            <p:nvPr/>
          </p:nvSpPr>
          <p:spPr>
            <a:xfrm>
              <a:off x="5961253" y="7746250"/>
              <a:ext cx="1094105" cy="0"/>
            </a:xfrm>
            <a:custGeom>
              <a:avLst/>
              <a:gdLst/>
              <a:ahLst/>
              <a:cxnLst/>
              <a:rect l="l" t="t" r="r" b="b"/>
              <a:pathLst>
                <a:path w="1094104" h="0">
                  <a:moveTo>
                    <a:pt x="0" y="0"/>
                  </a:moveTo>
                  <a:lnTo>
                    <a:pt x="28052" y="0"/>
                  </a:lnTo>
                </a:path>
                <a:path w="1094104" h="0">
                  <a:moveTo>
                    <a:pt x="56104" y="0"/>
                  </a:moveTo>
                  <a:lnTo>
                    <a:pt x="84156" y="0"/>
                  </a:lnTo>
                </a:path>
                <a:path w="1094104" h="0">
                  <a:moveTo>
                    <a:pt x="112209" y="0"/>
                  </a:moveTo>
                  <a:lnTo>
                    <a:pt x="224418" y="0"/>
                  </a:lnTo>
                </a:path>
                <a:path w="1094104" h="0">
                  <a:moveTo>
                    <a:pt x="280522" y="0"/>
                  </a:moveTo>
                  <a:lnTo>
                    <a:pt x="308575" y="0"/>
                  </a:lnTo>
                </a:path>
                <a:path w="1094104" h="0">
                  <a:moveTo>
                    <a:pt x="392732" y="0"/>
                  </a:moveTo>
                  <a:lnTo>
                    <a:pt x="420784" y="0"/>
                  </a:lnTo>
                </a:path>
                <a:path w="1094104" h="0">
                  <a:moveTo>
                    <a:pt x="448836" y="0"/>
                  </a:moveTo>
                  <a:lnTo>
                    <a:pt x="504941" y="0"/>
                  </a:lnTo>
                </a:path>
                <a:path w="1094104" h="0">
                  <a:moveTo>
                    <a:pt x="589098" y="0"/>
                  </a:moveTo>
                  <a:lnTo>
                    <a:pt x="617150" y="0"/>
                  </a:lnTo>
                </a:path>
                <a:path w="1094104" h="0">
                  <a:moveTo>
                    <a:pt x="645202" y="0"/>
                  </a:moveTo>
                  <a:lnTo>
                    <a:pt x="673254" y="0"/>
                  </a:lnTo>
                </a:path>
                <a:path w="1094104" h="0">
                  <a:moveTo>
                    <a:pt x="701307" y="0"/>
                  </a:moveTo>
                  <a:lnTo>
                    <a:pt x="729359" y="0"/>
                  </a:lnTo>
                </a:path>
                <a:path w="1094104" h="0">
                  <a:moveTo>
                    <a:pt x="757411" y="0"/>
                  </a:moveTo>
                  <a:lnTo>
                    <a:pt x="841568" y="0"/>
                  </a:lnTo>
                </a:path>
                <a:path w="1094104" h="0">
                  <a:moveTo>
                    <a:pt x="897673" y="0"/>
                  </a:moveTo>
                  <a:lnTo>
                    <a:pt x="953777" y="0"/>
                  </a:lnTo>
                </a:path>
                <a:path w="1094104" h="0">
                  <a:moveTo>
                    <a:pt x="1009882" y="0"/>
                  </a:moveTo>
                  <a:lnTo>
                    <a:pt x="1094039" y="0"/>
                  </a:lnTo>
                </a:path>
              </a:pathLst>
            </a:custGeom>
            <a:ln w="28052">
              <a:solidFill>
                <a:srgbClr val="4B4181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8" name="object 88" descr=""/>
            <p:cNvSpPr/>
            <p:nvPr/>
          </p:nvSpPr>
          <p:spPr>
            <a:xfrm>
              <a:off x="7083345" y="7732224"/>
              <a:ext cx="28575" cy="28575"/>
            </a:xfrm>
            <a:custGeom>
              <a:avLst/>
              <a:gdLst/>
              <a:ahLst/>
              <a:cxnLst/>
              <a:rect l="l" t="t" r="r" b="b"/>
              <a:pathLst>
                <a:path w="28575" h="28575">
                  <a:moveTo>
                    <a:pt x="0" y="0"/>
                  </a:moveTo>
                  <a:lnTo>
                    <a:pt x="28052" y="0"/>
                  </a:lnTo>
                  <a:lnTo>
                    <a:pt x="28052" y="28052"/>
                  </a:lnTo>
                  <a:lnTo>
                    <a:pt x="0" y="2805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B418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9" name="object 89" descr=""/>
            <p:cNvSpPr/>
            <p:nvPr/>
          </p:nvSpPr>
          <p:spPr>
            <a:xfrm>
              <a:off x="5989306" y="7774302"/>
              <a:ext cx="1038225" cy="0"/>
            </a:xfrm>
            <a:custGeom>
              <a:avLst/>
              <a:gdLst/>
              <a:ahLst/>
              <a:cxnLst/>
              <a:rect l="l" t="t" r="r" b="b"/>
              <a:pathLst>
                <a:path w="1038225" h="0">
                  <a:moveTo>
                    <a:pt x="0" y="0"/>
                  </a:moveTo>
                  <a:lnTo>
                    <a:pt x="28052" y="0"/>
                  </a:lnTo>
                </a:path>
                <a:path w="1038225" h="0">
                  <a:moveTo>
                    <a:pt x="56104" y="0"/>
                  </a:moveTo>
                  <a:lnTo>
                    <a:pt x="140261" y="0"/>
                  </a:lnTo>
                </a:path>
                <a:path w="1038225" h="0">
                  <a:moveTo>
                    <a:pt x="168313" y="0"/>
                  </a:moveTo>
                  <a:lnTo>
                    <a:pt x="224418" y="0"/>
                  </a:lnTo>
                </a:path>
                <a:path w="1038225" h="0">
                  <a:moveTo>
                    <a:pt x="280522" y="0"/>
                  </a:moveTo>
                  <a:lnTo>
                    <a:pt x="308575" y="0"/>
                  </a:lnTo>
                </a:path>
                <a:path w="1038225" h="0">
                  <a:moveTo>
                    <a:pt x="364679" y="0"/>
                  </a:moveTo>
                  <a:lnTo>
                    <a:pt x="420784" y="0"/>
                  </a:lnTo>
                </a:path>
                <a:path w="1038225" h="0">
                  <a:moveTo>
                    <a:pt x="448836" y="0"/>
                  </a:moveTo>
                  <a:lnTo>
                    <a:pt x="476888" y="0"/>
                  </a:lnTo>
                </a:path>
                <a:path w="1038225" h="0">
                  <a:moveTo>
                    <a:pt x="504941" y="0"/>
                  </a:moveTo>
                  <a:lnTo>
                    <a:pt x="561045" y="0"/>
                  </a:lnTo>
                </a:path>
                <a:path w="1038225" h="0">
                  <a:moveTo>
                    <a:pt x="589098" y="0"/>
                  </a:moveTo>
                  <a:lnTo>
                    <a:pt x="617150" y="0"/>
                  </a:lnTo>
                </a:path>
                <a:path w="1038225" h="0">
                  <a:moveTo>
                    <a:pt x="645202" y="0"/>
                  </a:moveTo>
                  <a:lnTo>
                    <a:pt x="701307" y="0"/>
                  </a:lnTo>
                </a:path>
                <a:path w="1038225" h="0">
                  <a:moveTo>
                    <a:pt x="785464" y="0"/>
                  </a:moveTo>
                  <a:lnTo>
                    <a:pt x="813516" y="0"/>
                  </a:lnTo>
                </a:path>
                <a:path w="1038225" h="0">
                  <a:moveTo>
                    <a:pt x="841568" y="0"/>
                  </a:moveTo>
                  <a:lnTo>
                    <a:pt x="869621" y="0"/>
                  </a:lnTo>
                </a:path>
                <a:path w="1038225" h="0">
                  <a:moveTo>
                    <a:pt x="953777" y="0"/>
                  </a:moveTo>
                  <a:lnTo>
                    <a:pt x="981830" y="0"/>
                  </a:lnTo>
                </a:path>
                <a:path w="1038225" h="0">
                  <a:moveTo>
                    <a:pt x="1009882" y="0"/>
                  </a:moveTo>
                  <a:lnTo>
                    <a:pt x="1037934" y="0"/>
                  </a:lnTo>
                </a:path>
              </a:pathLst>
            </a:custGeom>
            <a:ln w="28052">
              <a:solidFill>
                <a:srgbClr val="4B4181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0" name="object 90" descr=""/>
            <p:cNvSpPr/>
            <p:nvPr/>
          </p:nvSpPr>
          <p:spPr>
            <a:xfrm>
              <a:off x="5961253" y="7760283"/>
              <a:ext cx="1150620" cy="56515"/>
            </a:xfrm>
            <a:custGeom>
              <a:avLst/>
              <a:gdLst/>
              <a:ahLst/>
              <a:cxnLst/>
              <a:rect l="l" t="t" r="r" b="b"/>
              <a:pathLst>
                <a:path w="1150620" h="56515">
                  <a:moveTo>
                    <a:pt x="28041" y="28054"/>
                  </a:moveTo>
                  <a:lnTo>
                    <a:pt x="0" y="28054"/>
                  </a:lnTo>
                  <a:lnTo>
                    <a:pt x="0" y="56108"/>
                  </a:lnTo>
                  <a:lnTo>
                    <a:pt x="28041" y="56108"/>
                  </a:lnTo>
                  <a:lnTo>
                    <a:pt x="28041" y="28054"/>
                  </a:lnTo>
                  <a:close/>
                </a:path>
                <a:path w="1150620" h="56515">
                  <a:moveTo>
                    <a:pt x="1150137" y="0"/>
                  </a:moveTo>
                  <a:lnTo>
                    <a:pt x="1094028" y="0"/>
                  </a:lnTo>
                  <a:lnTo>
                    <a:pt x="1094028" y="28054"/>
                  </a:lnTo>
                  <a:lnTo>
                    <a:pt x="1150137" y="28054"/>
                  </a:lnTo>
                  <a:lnTo>
                    <a:pt x="1150137" y="0"/>
                  </a:lnTo>
                  <a:close/>
                </a:path>
              </a:pathLst>
            </a:custGeom>
            <a:solidFill>
              <a:srgbClr val="4B418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1" name="object 91" descr=""/>
            <p:cNvSpPr/>
            <p:nvPr/>
          </p:nvSpPr>
          <p:spPr>
            <a:xfrm>
              <a:off x="6045410" y="7802354"/>
              <a:ext cx="448945" cy="0"/>
            </a:xfrm>
            <a:custGeom>
              <a:avLst/>
              <a:gdLst/>
              <a:ahLst/>
              <a:cxnLst/>
              <a:rect l="l" t="t" r="r" b="b"/>
              <a:pathLst>
                <a:path w="448945" h="0">
                  <a:moveTo>
                    <a:pt x="0" y="0"/>
                  </a:moveTo>
                  <a:lnTo>
                    <a:pt x="140261" y="0"/>
                  </a:lnTo>
                </a:path>
                <a:path w="448945" h="0">
                  <a:moveTo>
                    <a:pt x="168313" y="0"/>
                  </a:moveTo>
                  <a:lnTo>
                    <a:pt x="196366" y="0"/>
                  </a:lnTo>
                </a:path>
                <a:path w="448945" h="0">
                  <a:moveTo>
                    <a:pt x="308575" y="0"/>
                  </a:moveTo>
                  <a:lnTo>
                    <a:pt x="336627" y="0"/>
                  </a:lnTo>
                </a:path>
                <a:path w="448945" h="0">
                  <a:moveTo>
                    <a:pt x="364679" y="0"/>
                  </a:moveTo>
                  <a:lnTo>
                    <a:pt x="448836" y="0"/>
                  </a:lnTo>
                </a:path>
              </a:pathLst>
            </a:custGeom>
            <a:ln w="28052">
              <a:solidFill>
                <a:srgbClr val="4B4181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2" name="object 92" descr=""/>
            <p:cNvSpPr/>
            <p:nvPr/>
          </p:nvSpPr>
          <p:spPr>
            <a:xfrm>
              <a:off x="6606456" y="7788328"/>
              <a:ext cx="28575" cy="28575"/>
            </a:xfrm>
            <a:custGeom>
              <a:avLst/>
              <a:gdLst/>
              <a:ahLst/>
              <a:cxnLst/>
              <a:rect l="l" t="t" r="r" b="b"/>
              <a:pathLst>
                <a:path w="28575" h="28575">
                  <a:moveTo>
                    <a:pt x="0" y="0"/>
                  </a:moveTo>
                  <a:lnTo>
                    <a:pt x="28052" y="0"/>
                  </a:lnTo>
                  <a:lnTo>
                    <a:pt x="28052" y="28052"/>
                  </a:lnTo>
                  <a:lnTo>
                    <a:pt x="0" y="2805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B418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3" name="object 93" descr=""/>
            <p:cNvSpPr/>
            <p:nvPr/>
          </p:nvSpPr>
          <p:spPr>
            <a:xfrm>
              <a:off x="6662560" y="7802354"/>
              <a:ext cx="337185" cy="0"/>
            </a:xfrm>
            <a:custGeom>
              <a:avLst/>
              <a:gdLst/>
              <a:ahLst/>
              <a:cxnLst/>
              <a:rect l="l" t="t" r="r" b="b"/>
              <a:pathLst>
                <a:path w="337184" h="0">
                  <a:moveTo>
                    <a:pt x="0" y="0"/>
                  </a:moveTo>
                  <a:lnTo>
                    <a:pt x="56104" y="0"/>
                  </a:lnTo>
                </a:path>
                <a:path w="337184" h="0">
                  <a:moveTo>
                    <a:pt x="84156" y="0"/>
                  </a:moveTo>
                  <a:lnTo>
                    <a:pt x="112209" y="0"/>
                  </a:lnTo>
                </a:path>
                <a:path w="337184" h="0">
                  <a:moveTo>
                    <a:pt x="140261" y="0"/>
                  </a:moveTo>
                  <a:lnTo>
                    <a:pt x="168313" y="0"/>
                  </a:lnTo>
                </a:path>
                <a:path w="337184" h="0">
                  <a:moveTo>
                    <a:pt x="196366" y="0"/>
                  </a:moveTo>
                  <a:lnTo>
                    <a:pt x="224418" y="0"/>
                  </a:lnTo>
                </a:path>
                <a:path w="337184" h="0">
                  <a:moveTo>
                    <a:pt x="252470" y="0"/>
                  </a:moveTo>
                  <a:lnTo>
                    <a:pt x="336627" y="0"/>
                  </a:lnTo>
                </a:path>
              </a:pathLst>
            </a:custGeom>
            <a:ln w="28052">
              <a:solidFill>
                <a:srgbClr val="4B4181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4" name="object 94" descr=""/>
            <p:cNvSpPr/>
            <p:nvPr/>
          </p:nvSpPr>
          <p:spPr>
            <a:xfrm>
              <a:off x="5961253" y="7788337"/>
              <a:ext cx="1150620" cy="56515"/>
            </a:xfrm>
            <a:custGeom>
              <a:avLst/>
              <a:gdLst/>
              <a:ahLst/>
              <a:cxnLst/>
              <a:rect l="l" t="t" r="r" b="b"/>
              <a:pathLst>
                <a:path w="1150620" h="56515">
                  <a:moveTo>
                    <a:pt x="28041" y="28054"/>
                  </a:moveTo>
                  <a:lnTo>
                    <a:pt x="0" y="28054"/>
                  </a:lnTo>
                  <a:lnTo>
                    <a:pt x="0" y="56095"/>
                  </a:lnTo>
                  <a:lnTo>
                    <a:pt x="28041" y="56095"/>
                  </a:lnTo>
                  <a:lnTo>
                    <a:pt x="28041" y="28054"/>
                  </a:lnTo>
                  <a:close/>
                </a:path>
                <a:path w="1150620" h="56515">
                  <a:moveTo>
                    <a:pt x="1150137" y="0"/>
                  </a:moveTo>
                  <a:lnTo>
                    <a:pt x="1094028" y="0"/>
                  </a:lnTo>
                  <a:lnTo>
                    <a:pt x="1094028" y="28054"/>
                  </a:lnTo>
                  <a:lnTo>
                    <a:pt x="1150137" y="28054"/>
                  </a:lnTo>
                  <a:lnTo>
                    <a:pt x="1150137" y="0"/>
                  </a:lnTo>
                  <a:close/>
                </a:path>
              </a:pathLst>
            </a:custGeom>
            <a:solidFill>
              <a:srgbClr val="4B418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5" name="object 95" descr=""/>
            <p:cNvSpPr/>
            <p:nvPr/>
          </p:nvSpPr>
          <p:spPr>
            <a:xfrm>
              <a:off x="6185672" y="7830407"/>
              <a:ext cx="393065" cy="0"/>
            </a:xfrm>
            <a:custGeom>
              <a:avLst/>
              <a:gdLst/>
              <a:ahLst/>
              <a:cxnLst/>
              <a:rect l="l" t="t" r="r" b="b"/>
              <a:pathLst>
                <a:path w="393065" h="0">
                  <a:moveTo>
                    <a:pt x="0" y="0"/>
                  </a:moveTo>
                  <a:lnTo>
                    <a:pt x="196366" y="0"/>
                  </a:lnTo>
                </a:path>
                <a:path w="393065" h="0">
                  <a:moveTo>
                    <a:pt x="336627" y="0"/>
                  </a:moveTo>
                  <a:lnTo>
                    <a:pt x="392732" y="0"/>
                  </a:lnTo>
                </a:path>
              </a:pathLst>
            </a:custGeom>
            <a:ln w="28052">
              <a:solidFill>
                <a:srgbClr val="4B4181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6" name="object 96" descr=""/>
            <p:cNvSpPr/>
            <p:nvPr/>
          </p:nvSpPr>
          <p:spPr>
            <a:xfrm>
              <a:off x="6606456" y="7816381"/>
              <a:ext cx="28575" cy="28575"/>
            </a:xfrm>
            <a:custGeom>
              <a:avLst/>
              <a:gdLst/>
              <a:ahLst/>
              <a:cxnLst/>
              <a:rect l="l" t="t" r="r" b="b"/>
              <a:pathLst>
                <a:path w="28575" h="28575">
                  <a:moveTo>
                    <a:pt x="0" y="0"/>
                  </a:moveTo>
                  <a:lnTo>
                    <a:pt x="28052" y="0"/>
                  </a:lnTo>
                  <a:lnTo>
                    <a:pt x="28052" y="28052"/>
                  </a:lnTo>
                  <a:lnTo>
                    <a:pt x="0" y="2805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B418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7" name="object 97" descr=""/>
            <p:cNvSpPr/>
            <p:nvPr/>
          </p:nvSpPr>
          <p:spPr>
            <a:xfrm>
              <a:off x="6662560" y="7830407"/>
              <a:ext cx="448945" cy="0"/>
            </a:xfrm>
            <a:custGeom>
              <a:avLst/>
              <a:gdLst/>
              <a:ahLst/>
              <a:cxnLst/>
              <a:rect l="l" t="t" r="r" b="b"/>
              <a:pathLst>
                <a:path w="448945" h="0">
                  <a:moveTo>
                    <a:pt x="0" y="0"/>
                  </a:moveTo>
                  <a:lnTo>
                    <a:pt x="28052" y="0"/>
                  </a:lnTo>
                </a:path>
                <a:path w="448945" h="0">
                  <a:moveTo>
                    <a:pt x="112209" y="0"/>
                  </a:moveTo>
                  <a:lnTo>
                    <a:pt x="168313" y="0"/>
                  </a:lnTo>
                </a:path>
                <a:path w="448945" h="0">
                  <a:moveTo>
                    <a:pt x="196366" y="0"/>
                  </a:moveTo>
                  <a:lnTo>
                    <a:pt x="280522" y="0"/>
                  </a:lnTo>
                </a:path>
                <a:path w="448945" h="0">
                  <a:moveTo>
                    <a:pt x="308575" y="0"/>
                  </a:moveTo>
                  <a:lnTo>
                    <a:pt x="336627" y="0"/>
                  </a:lnTo>
                </a:path>
                <a:path w="448945" h="0">
                  <a:moveTo>
                    <a:pt x="420784" y="0"/>
                  </a:moveTo>
                  <a:lnTo>
                    <a:pt x="448836" y="0"/>
                  </a:lnTo>
                </a:path>
              </a:pathLst>
            </a:custGeom>
            <a:ln w="28052">
              <a:solidFill>
                <a:srgbClr val="4B4181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8" name="object 98" descr=""/>
            <p:cNvSpPr/>
            <p:nvPr/>
          </p:nvSpPr>
          <p:spPr>
            <a:xfrm>
              <a:off x="5961253" y="7844433"/>
              <a:ext cx="28575" cy="28575"/>
            </a:xfrm>
            <a:custGeom>
              <a:avLst/>
              <a:gdLst/>
              <a:ahLst/>
              <a:cxnLst/>
              <a:rect l="l" t="t" r="r" b="b"/>
              <a:pathLst>
                <a:path w="28575" h="28575">
                  <a:moveTo>
                    <a:pt x="0" y="0"/>
                  </a:moveTo>
                  <a:lnTo>
                    <a:pt x="28052" y="0"/>
                  </a:lnTo>
                  <a:lnTo>
                    <a:pt x="28052" y="28052"/>
                  </a:lnTo>
                  <a:lnTo>
                    <a:pt x="0" y="2805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B418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9" name="object 99" descr=""/>
            <p:cNvSpPr/>
            <p:nvPr/>
          </p:nvSpPr>
          <p:spPr>
            <a:xfrm>
              <a:off x="5961253" y="7858459"/>
              <a:ext cx="1122680" cy="56515"/>
            </a:xfrm>
            <a:custGeom>
              <a:avLst/>
              <a:gdLst/>
              <a:ahLst/>
              <a:cxnLst/>
              <a:rect l="l" t="t" r="r" b="b"/>
              <a:pathLst>
                <a:path w="1122679" h="56515">
                  <a:moveTo>
                    <a:pt x="84156" y="0"/>
                  </a:moveTo>
                  <a:lnTo>
                    <a:pt x="112209" y="0"/>
                  </a:lnTo>
                </a:path>
                <a:path w="1122679" h="56515">
                  <a:moveTo>
                    <a:pt x="168313" y="0"/>
                  </a:moveTo>
                  <a:lnTo>
                    <a:pt x="224418" y="0"/>
                  </a:lnTo>
                </a:path>
                <a:path w="1122679" h="56515">
                  <a:moveTo>
                    <a:pt x="252470" y="0"/>
                  </a:moveTo>
                  <a:lnTo>
                    <a:pt x="280522" y="0"/>
                  </a:lnTo>
                </a:path>
                <a:path w="1122679" h="56515">
                  <a:moveTo>
                    <a:pt x="308575" y="0"/>
                  </a:moveTo>
                  <a:lnTo>
                    <a:pt x="336627" y="0"/>
                  </a:lnTo>
                </a:path>
                <a:path w="1122679" h="56515">
                  <a:moveTo>
                    <a:pt x="364679" y="0"/>
                  </a:moveTo>
                  <a:lnTo>
                    <a:pt x="476888" y="0"/>
                  </a:lnTo>
                </a:path>
                <a:path w="1122679" h="56515">
                  <a:moveTo>
                    <a:pt x="504941" y="0"/>
                  </a:moveTo>
                  <a:lnTo>
                    <a:pt x="532993" y="0"/>
                  </a:lnTo>
                </a:path>
                <a:path w="1122679" h="56515">
                  <a:moveTo>
                    <a:pt x="589098" y="0"/>
                  </a:moveTo>
                  <a:lnTo>
                    <a:pt x="701307" y="0"/>
                  </a:lnTo>
                </a:path>
                <a:path w="1122679" h="56515">
                  <a:moveTo>
                    <a:pt x="785464" y="0"/>
                  </a:moveTo>
                  <a:lnTo>
                    <a:pt x="841568" y="0"/>
                  </a:lnTo>
                </a:path>
                <a:path w="1122679" h="56515">
                  <a:moveTo>
                    <a:pt x="925725" y="0"/>
                  </a:moveTo>
                  <a:lnTo>
                    <a:pt x="981830" y="0"/>
                  </a:lnTo>
                </a:path>
                <a:path w="1122679" h="56515">
                  <a:moveTo>
                    <a:pt x="1094039" y="0"/>
                  </a:moveTo>
                  <a:lnTo>
                    <a:pt x="1122091" y="0"/>
                  </a:lnTo>
                </a:path>
                <a:path w="1122679" h="56515">
                  <a:moveTo>
                    <a:pt x="28052" y="28052"/>
                  </a:moveTo>
                  <a:lnTo>
                    <a:pt x="168313" y="28052"/>
                  </a:lnTo>
                </a:path>
                <a:path w="1122679" h="56515">
                  <a:moveTo>
                    <a:pt x="196366" y="28052"/>
                  </a:moveTo>
                  <a:lnTo>
                    <a:pt x="224418" y="28052"/>
                  </a:lnTo>
                </a:path>
                <a:path w="1122679" h="56515">
                  <a:moveTo>
                    <a:pt x="420784" y="28052"/>
                  </a:moveTo>
                  <a:lnTo>
                    <a:pt x="476888" y="28052"/>
                  </a:lnTo>
                </a:path>
                <a:path w="1122679" h="56515">
                  <a:moveTo>
                    <a:pt x="504941" y="28052"/>
                  </a:moveTo>
                  <a:lnTo>
                    <a:pt x="617150" y="28052"/>
                  </a:lnTo>
                </a:path>
                <a:path w="1122679" h="56515">
                  <a:moveTo>
                    <a:pt x="673254" y="28052"/>
                  </a:moveTo>
                  <a:lnTo>
                    <a:pt x="729359" y="28052"/>
                  </a:lnTo>
                </a:path>
                <a:path w="1122679" h="56515">
                  <a:moveTo>
                    <a:pt x="757411" y="28052"/>
                  </a:moveTo>
                  <a:lnTo>
                    <a:pt x="785464" y="28052"/>
                  </a:lnTo>
                </a:path>
                <a:path w="1122679" h="56515">
                  <a:moveTo>
                    <a:pt x="869621" y="28052"/>
                  </a:moveTo>
                  <a:lnTo>
                    <a:pt x="897673" y="28052"/>
                  </a:lnTo>
                </a:path>
                <a:path w="1122679" h="56515">
                  <a:moveTo>
                    <a:pt x="925725" y="28052"/>
                  </a:moveTo>
                  <a:lnTo>
                    <a:pt x="1009882" y="28052"/>
                  </a:lnTo>
                </a:path>
                <a:path w="1122679" h="56515">
                  <a:moveTo>
                    <a:pt x="0" y="56104"/>
                  </a:moveTo>
                  <a:lnTo>
                    <a:pt x="28052" y="56104"/>
                  </a:lnTo>
                </a:path>
                <a:path w="1122679" h="56515">
                  <a:moveTo>
                    <a:pt x="56104" y="56104"/>
                  </a:moveTo>
                  <a:lnTo>
                    <a:pt x="196366" y="56104"/>
                  </a:lnTo>
                </a:path>
                <a:path w="1122679" h="56515">
                  <a:moveTo>
                    <a:pt x="252470" y="56104"/>
                  </a:moveTo>
                  <a:lnTo>
                    <a:pt x="280522" y="56104"/>
                  </a:lnTo>
                </a:path>
                <a:path w="1122679" h="56515">
                  <a:moveTo>
                    <a:pt x="476888" y="56104"/>
                  </a:moveTo>
                  <a:lnTo>
                    <a:pt x="532993" y="56104"/>
                  </a:lnTo>
                </a:path>
              </a:pathLst>
            </a:custGeom>
            <a:ln w="28052">
              <a:solidFill>
                <a:srgbClr val="4B4181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0" name="object 100" descr=""/>
            <p:cNvSpPr/>
            <p:nvPr/>
          </p:nvSpPr>
          <p:spPr>
            <a:xfrm>
              <a:off x="6550352" y="7900537"/>
              <a:ext cx="28575" cy="28575"/>
            </a:xfrm>
            <a:custGeom>
              <a:avLst/>
              <a:gdLst/>
              <a:ahLst/>
              <a:cxnLst/>
              <a:rect l="l" t="t" r="r" b="b"/>
              <a:pathLst>
                <a:path w="28575" h="28575">
                  <a:moveTo>
                    <a:pt x="0" y="0"/>
                  </a:moveTo>
                  <a:lnTo>
                    <a:pt x="28052" y="0"/>
                  </a:lnTo>
                  <a:lnTo>
                    <a:pt x="28052" y="28052"/>
                  </a:lnTo>
                  <a:lnTo>
                    <a:pt x="0" y="2805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B418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1" name="object 101" descr=""/>
            <p:cNvSpPr/>
            <p:nvPr/>
          </p:nvSpPr>
          <p:spPr>
            <a:xfrm>
              <a:off x="6017358" y="7914564"/>
              <a:ext cx="869950" cy="28575"/>
            </a:xfrm>
            <a:custGeom>
              <a:avLst/>
              <a:gdLst/>
              <a:ahLst/>
              <a:cxnLst/>
              <a:rect l="l" t="t" r="r" b="b"/>
              <a:pathLst>
                <a:path w="869950" h="28575">
                  <a:moveTo>
                    <a:pt x="589098" y="0"/>
                  </a:moveTo>
                  <a:lnTo>
                    <a:pt x="673254" y="0"/>
                  </a:lnTo>
                </a:path>
                <a:path w="869950" h="28575">
                  <a:moveTo>
                    <a:pt x="785464" y="0"/>
                  </a:moveTo>
                  <a:lnTo>
                    <a:pt x="869621" y="0"/>
                  </a:lnTo>
                </a:path>
                <a:path w="869950" h="28575">
                  <a:moveTo>
                    <a:pt x="0" y="28052"/>
                  </a:moveTo>
                  <a:lnTo>
                    <a:pt x="112209" y="28052"/>
                  </a:lnTo>
                </a:path>
              </a:pathLst>
            </a:custGeom>
            <a:ln w="28052">
              <a:solidFill>
                <a:srgbClr val="4B4181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2" name="object 102" descr=""/>
            <p:cNvSpPr/>
            <p:nvPr/>
          </p:nvSpPr>
          <p:spPr>
            <a:xfrm>
              <a:off x="6241770" y="7928596"/>
              <a:ext cx="337185" cy="28575"/>
            </a:xfrm>
            <a:custGeom>
              <a:avLst/>
              <a:gdLst/>
              <a:ahLst/>
              <a:cxnLst/>
              <a:rect l="l" t="t" r="r" b="b"/>
              <a:pathLst>
                <a:path w="337184" h="28575">
                  <a:moveTo>
                    <a:pt x="28054" y="0"/>
                  </a:moveTo>
                  <a:lnTo>
                    <a:pt x="0" y="0"/>
                  </a:lnTo>
                  <a:lnTo>
                    <a:pt x="0" y="28054"/>
                  </a:lnTo>
                  <a:lnTo>
                    <a:pt x="28054" y="28054"/>
                  </a:lnTo>
                  <a:lnTo>
                    <a:pt x="28054" y="0"/>
                  </a:lnTo>
                  <a:close/>
                </a:path>
                <a:path w="337184" h="28575">
                  <a:moveTo>
                    <a:pt x="336626" y="0"/>
                  </a:moveTo>
                  <a:lnTo>
                    <a:pt x="308571" y="0"/>
                  </a:lnTo>
                  <a:lnTo>
                    <a:pt x="308571" y="28054"/>
                  </a:lnTo>
                  <a:lnTo>
                    <a:pt x="336626" y="28054"/>
                  </a:lnTo>
                  <a:lnTo>
                    <a:pt x="336626" y="0"/>
                  </a:lnTo>
                  <a:close/>
                </a:path>
              </a:pathLst>
            </a:custGeom>
            <a:solidFill>
              <a:srgbClr val="4B418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3" name="object 103" descr=""/>
            <p:cNvSpPr/>
            <p:nvPr/>
          </p:nvSpPr>
          <p:spPr>
            <a:xfrm>
              <a:off x="5961253" y="7942616"/>
              <a:ext cx="1066165" cy="28575"/>
            </a:xfrm>
            <a:custGeom>
              <a:avLst/>
              <a:gdLst/>
              <a:ahLst/>
              <a:cxnLst/>
              <a:rect l="l" t="t" r="r" b="b"/>
              <a:pathLst>
                <a:path w="1066165" h="28575">
                  <a:moveTo>
                    <a:pt x="673254" y="0"/>
                  </a:moveTo>
                  <a:lnTo>
                    <a:pt x="701307" y="0"/>
                  </a:lnTo>
                </a:path>
                <a:path w="1066165" h="28575">
                  <a:moveTo>
                    <a:pt x="729359" y="0"/>
                  </a:moveTo>
                  <a:lnTo>
                    <a:pt x="813516" y="0"/>
                  </a:lnTo>
                </a:path>
                <a:path w="1066165" h="28575">
                  <a:moveTo>
                    <a:pt x="869621" y="0"/>
                  </a:moveTo>
                  <a:lnTo>
                    <a:pt x="953777" y="0"/>
                  </a:lnTo>
                </a:path>
                <a:path w="1066165" h="28575">
                  <a:moveTo>
                    <a:pt x="1009882" y="0"/>
                  </a:moveTo>
                  <a:lnTo>
                    <a:pt x="1065987" y="0"/>
                  </a:lnTo>
                </a:path>
                <a:path w="1066165" h="28575">
                  <a:moveTo>
                    <a:pt x="0" y="28052"/>
                  </a:moveTo>
                  <a:lnTo>
                    <a:pt x="28052" y="28052"/>
                  </a:lnTo>
                </a:path>
                <a:path w="1066165" h="28575">
                  <a:moveTo>
                    <a:pt x="84156" y="28052"/>
                  </a:moveTo>
                  <a:lnTo>
                    <a:pt x="112209" y="28052"/>
                  </a:lnTo>
                </a:path>
                <a:path w="1066165" h="28575">
                  <a:moveTo>
                    <a:pt x="140261" y="28052"/>
                  </a:moveTo>
                  <a:lnTo>
                    <a:pt x="196366" y="28052"/>
                  </a:lnTo>
                </a:path>
              </a:pathLst>
            </a:custGeom>
            <a:ln w="28052">
              <a:solidFill>
                <a:srgbClr val="4B4181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4" name="object 104" descr=""/>
            <p:cNvSpPr/>
            <p:nvPr/>
          </p:nvSpPr>
          <p:spPr>
            <a:xfrm>
              <a:off x="6241770" y="7956651"/>
              <a:ext cx="84455" cy="28575"/>
            </a:xfrm>
            <a:custGeom>
              <a:avLst/>
              <a:gdLst/>
              <a:ahLst/>
              <a:cxnLst/>
              <a:rect l="l" t="t" r="r" b="b"/>
              <a:pathLst>
                <a:path w="84454" h="28575">
                  <a:moveTo>
                    <a:pt x="28054" y="0"/>
                  </a:moveTo>
                  <a:lnTo>
                    <a:pt x="0" y="0"/>
                  </a:lnTo>
                  <a:lnTo>
                    <a:pt x="0" y="28054"/>
                  </a:lnTo>
                  <a:lnTo>
                    <a:pt x="28054" y="28054"/>
                  </a:lnTo>
                  <a:lnTo>
                    <a:pt x="28054" y="0"/>
                  </a:lnTo>
                  <a:close/>
                </a:path>
                <a:path w="84454" h="28575">
                  <a:moveTo>
                    <a:pt x="84162" y="0"/>
                  </a:moveTo>
                  <a:lnTo>
                    <a:pt x="56108" y="0"/>
                  </a:lnTo>
                  <a:lnTo>
                    <a:pt x="56108" y="28054"/>
                  </a:lnTo>
                  <a:lnTo>
                    <a:pt x="84162" y="28054"/>
                  </a:lnTo>
                  <a:lnTo>
                    <a:pt x="84162" y="0"/>
                  </a:lnTo>
                  <a:close/>
                </a:path>
              </a:pathLst>
            </a:custGeom>
            <a:solidFill>
              <a:srgbClr val="4B418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5" name="object 105" descr=""/>
            <p:cNvSpPr/>
            <p:nvPr/>
          </p:nvSpPr>
          <p:spPr>
            <a:xfrm>
              <a:off x="6185672" y="7970668"/>
              <a:ext cx="925830" cy="28575"/>
            </a:xfrm>
            <a:custGeom>
              <a:avLst/>
              <a:gdLst/>
              <a:ahLst/>
              <a:cxnLst/>
              <a:rect l="l" t="t" r="r" b="b"/>
              <a:pathLst>
                <a:path w="925829" h="28575">
                  <a:moveTo>
                    <a:pt x="168313" y="0"/>
                  </a:moveTo>
                  <a:lnTo>
                    <a:pt x="196366" y="0"/>
                  </a:lnTo>
                </a:path>
                <a:path w="925829" h="28575">
                  <a:moveTo>
                    <a:pt x="252470" y="0"/>
                  </a:moveTo>
                  <a:lnTo>
                    <a:pt x="280522" y="0"/>
                  </a:lnTo>
                </a:path>
                <a:path w="925829" h="28575">
                  <a:moveTo>
                    <a:pt x="336627" y="0"/>
                  </a:moveTo>
                  <a:lnTo>
                    <a:pt x="364679" y="0"/>
                  </a:lnTo>
                </a:path>
                <a:path w="925829" h="28575">
                  <a:moveTo>
                    <a:pt x="504941" y="0"/>
                  </a:moveTo>
                  <a:lnTo>
                    <a:pt x="532993" y="0"/>
                  </a:lnTo>
                </a:path>
                <a:path w="925829" h="28575">
                  <a:moveTo>
                    <a:pt x="561045" y="0"/>
                  </a:moveTo>
                  <a:lnTo>
                    <a:pt x="617150" y="0"/>
                  </a:lnTo>
                </a:path>
                <a:path w="925829" h="28575">
                  <a:moveTo>
                    <a:pt x="673254" y="0"/>
                  </a:moveTo>
                  <a:lnTo>
                    <a:pt x="813516" y="0"/>
                  </a:lnTo>
                </a:path>
                <a:path w="925829" h="28575">
                  <a:moveTo>
                    <a:pt x="841568" y="0"/>
                  </a:moveTo>
                  <a:lnTo>
                    <a:pt x="925725" y="0"/>
                  </a:lnTo>
                </a:path>
                <a:path w="925829" h="28575">
                  <a:moveTo>
                    <a:pt x="0" y="28052"/>
                  </a:moveTo>
                  <a:lnTo>
                    <a:pt x="28052" y="28052"/>
                  </a:lnTo>
                </a:path>
              </a:pathLst>
            </a:custGeom>
            <a:ln w="28052">
              <a:solidFill>
                <a:srgbClr val="4B4181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6" name="object 106" descr=""/>
            <p:cNvSpPr/>
            <p:nvPr/>
          </p:nvSpPr>
          <p:spPr>
            <a:xfrm>
              <a:off x="6297881" y="7984694"/>
              <a:ext cx="28575" cy="28575"/>
            </a:xfrm>
            <a:custGeom>
              <a:avLst/>
              <a:gdLst/>
              <a:ahLst/>
              <a:cxnLst/>
              <a:rect l="l" t="t" r="r" b="b"/>
              <a:pathLst>
                <a:path w="28575" h="28575">
                  <a:moveTo>
                    <a:pt x="0" y="0"/>
                  </a:moveTo>
                  <a:lnTo>
                    <a:pt x="28052" y="0"/>
                  </a:lnTo>
                  <a:lnTo>
                    <a:pt x="28052" y="28052"/>
                  </a:lnTo>
                  <a:lnTo>
                    <a:pt x="0" y="2805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B418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7" name="object 107" descr=""/>
            <p:cNvSpPr/>
            <p:nvPr/>
          </p:nvSpPr>
          <p:spPr>
            <a:xfrm>
              <a:off x="5961253" y="7998721"/>
              <a:ext cx="1150620" cy="28575"/>
            </a:xfrm>
            <a:custGeom>
              <a:avLst/>
              <a:gdLst/>
              <a:ahLst/>
              <a:cxnLst/>
              <a:rect l="l" t="t" r="r" b="b"/>
              <a:pathLst>
                <a:path w="1150620" h="28575">
                  <a:moveTo>
                    <a:pt x="420784" y="0"/>
                  </a:moveTo>
                  <a:lnTo>
                    <a:pt x="561045" y="0"/>
                  </a:lnTo>
                </a:path>
                <a:path w="1150620" h="28575">
                  <a:moveTo>
                    <a:pt x="645202" y="0"/>
                  </a:moveTo>
                  <a:lnTo>
                    <a:pt x="729359" y="0"/>
                  </a:lnTo>
                </a:path>
                <a:path w="1150620" h="28575">
                  <a:moveTo>
                    <a:pt x="757411" y="0"/>
                  </a:moveTo>
                  <a:lnTo>
                    <a:pt x="813516" y="0"/>
                  </a:lnTo>
                </a:path>
                <a:path w="1150620" h="28575">
                  <a:moveTo>
                    <a:pt x="841568" y="0"/>
                  </a:moveTo>
                  <a:lnTo>
                    <a:pt x="869621" y="0"/>
                  </a:lnTo>
                </a:path>
                <a:path w="1150620" h="28575">
                  <a:moveTo>
                    <a:pt x="897673" y="0"/>
                  </a:moveTo>
                  <a:lnTo>
                    <a:pt x="925725" y="0"/>
                  </a:lnTo>
                </a:path>
                <a:path w="1150620" h="28575">
                  <a:moveTo>
                    <a:pt x="1009882" y="0"/>
                  </a:moveTo>
                  <a:lnTo>
                    <a:pt x="1065987" y="0"/>
                  </a:lnTo>
                </a:path>
                <a:path w="1150620" h="28575">
                  <a:moveTo>
                    <a:pt x="1094039" y="0"/>
                  </a:moveTo>
                  <a:lnTo>
                    <a:pt x="1150143" y="0"/>
                  </a:lnTo>
                </a:path>
                <a:path w="1150620" h="28575">
                  <a:moveTo>
                    <a:pt x="0" y="28052"/>
                  </a:moveTo>
                  <a:lnTo>
                    <a:pt x="196366" y="28052"/>
                  </a:lnTo>
                </a:path>
                <a:path w="1150620" h="28575">
                  <a:moveTo>
                    <a:pt x="280522" y="28052"/>
                  </a:moveTo>
                  <a:lnTo>
                    <a:pt x="308575" y="28052"/>
                  </a:lnTo>
                </a:path>
                <a:path w="1150620" h="28575">
                  <a:moveTo>
                    <a:pt x="336627" y="28052"/>
                  </a:moveTo>
                  <a:lnTo>
                    <a:pt x="420784" y="28052"/>
                  </a:lnTo>
                </a:path>
                <a:path w="1150620" h="28575">
                  <a:moveTo>
                    <a:pt x="448836" y="28052"/>
                  </a:moveTo>
                  <a:lnTo>
                    <a:pt x="476888" y="28052"/>
                  </a:lnTo>
                </a:path>
              </a:pathLst>
            </a:custGeom>
            <a:ln w="28052">
              <a:solidFill>
                <a:srgbClr val="4B4181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8" name="object 108" descr=""/>
            <p:cNvSpPr/>
            <p:nvPr/>
          </p:nvSpPr>
          <p:spPr>
            <a:xfrm>
              <a:off x="6466194" y="8012746"/>
              <a:ext cx="28575" cy="28575"/>
            </a:xfrm>
            <a:custGeom>
              <a:avLst/>
              <a:gdLst/>
              <a:ahLst/>
              <a:cxnLst/>
              <a:rect l="l" t="t" r="r" b="b"/>
              <a:pathLst>
                <a:path w="28575" h="28575">
                  <a:moveTo>
                    <a:pt x="0" y="0"/>
                  </a:moveTo>
                  <a:lnTo>
                    <a:pt x="28052" y="0"/>
                  </a:lnTo>
                  <a:lnTo>
                    <a:pt x="28052" y="28052"/>
                  </a:lnTo>
                  <a:lnTo>
                    <a:pt x="0" y="2805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B418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9" name="object 109" descr=""/>
            <p:cNvSpPr/>
            <p:nvPr/>
          </p:nvSpPr>
          <p:spPr>
            <a:xfrm>
              <a:off x="6522299" y="8026773"/>
              <a:ext cx="421005" cy="0"/>
            </a:xfrm>
            <a:custGeom>
              <a:avLst/>
              <a:gdLst/>
              <a:ahLst/>
              <a:cxnLst/>
              <a:rect l="l" t="t" r="r" b="b"/>
              <a:pathLst>
                <a:path w="421004" h="0">
                  <a:moveTo>
                    <a:pt x="0" y="0"/>
                  </a:moveTo>
                  <a:lnTo>
                    <a:pt x="84156" y="0"/>
                  </a:lnTo>
                </a:path>
                <a:path w="421004" h="0">
                  <a:moveTo>
                    <a:pt x="112209" y="0"/>
                  </a:moveTo>
                  <a:lnTo>
                    <a:pt x="196366" y="0"/>
                  </a:lnTo>
                </a:path>
                <a:path w="421004" h="0">
                  <a:moveTo>
                    <a:pt x="224418" y="0"/>
                  </a:moveTo>
                  <a:lnTo>
                    <a:pt x="280522" y="0"/>
                  </a:lnTo>
                </a:path>
                <a:path w="421004" h="0">
                  <a:moveTo>
                    <a:pt x="308575" y="0"/>
                  </a:moveTo>
                  <a:lnTo>
                    <a:pt x="364679" y="0"/>
                  </a:lnTo>
                </a:path>
                <a:path w="421004" h="0">
                  <a:moveTo>
                    <a:pt x="392732" y="0"/>
                  </a:moveTo>
                  <a:lnTo>
                    <a:pt x="420784" y="0"/>
                  </a:lnTo>
                </a:path>
              </a:pathLst>
            </a:custGeom>
            <a:ln w="28052">
              <a:solidFill>
                <a:srgbClr val="4B4181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0" name="object 110" descr=""/>
            <p:cNvSpPr/>
            <p:nvPr/>
          </p:nvSpPr>
          <p:spPr>
            <a:xfrm>
              <a:off x="6971136" y="8012746"/>
              <a:ext cx="28575" cy="28575"/>
            </a:xfrm>
            <a:custGeom>
              <a:avLst/>
              <a:gdLst/>
              <a:ahLst/>
              <a:cxnLst/>
              <a:rect l="l" t="t" r="r" b="b"/>
              <a:pathLst>
                <a:path w="28575" h="28575">
                  <a:moveTo>
                    <a:pt x="0" y="0"/>
                  </a:moveTo>
                  <a:lnTo>
                    <a:pt x="28052" y="0"/>
                  </a:lnTo>
                  <a:lnTo>
                    <a:pt x="28052" y="28052"/>
                  </a:lnTo>
                  <a:lnTo>
                    <a:pt x="0" y="2805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B418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1" name="object 111" descr=""/>
            <p:cNvSpPr/>
            <p:nvPr/>
          </p:nvSpPr>
          <p:spPr>
            <a:xfrm>
              <a:off x="7055293" y="8026773"/>
              <a:ext cx="28575" cy="0"/>
            </a:xfrm>
            <a:custGeom>
              <a:avLst/>
              <a:gdLst/>
              <a:ahLst/>
              <a:cxnLst/>
              <a:rect l="l" t="t" r="r" b="b"/>
              <a:pathLst>
                <a:path w="28575" h="0">
                  <a:moveTo>
                    <a:pt x="0" y="0"/>
                  </a:moveTo>
                  <a:lnTo>
                    <a:pt x="28052" y="0"/>
                  </a:lnTo>
                </a:path>
              </a:pathLst>
            </a:custGeom>
            <a:ln w="28052">
              <a:solidFill>
                <a:srgbClr val="4B4181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2" name="object 112" descr=""/>
            <p:cNvSpPr/>
            <p:nvPr/>
          </p:nvSpPr>
          <p:spPr>
            <a:xfrm>
              <a:off x="5961253" y="8040801"/>
              <a:ext cx="196850" cy="28575"/>
            </a:xfrm>
            <a:custGeom>
              <a:avLst/>
              <a:gdLst/>
              <a:ahLst/>
              <a:cxnLst/>
              <a:rect l="l" t="t" r="r" b="b"/>
              <a:pathLst>
                <a:path w="196850" h="28575">
                  <a:moveTo>
                    <a:pt x="28041" y="0"/>
                  </a:moveTo>
                  <a:lnTo>
                    <a:pt x="0" y="0"/>
                  </a:lnTo>
                  <a:lnTo>
                    <a:pt x="0" y="28054"/>
                  </a:lnTo>
                  <a:lnTo>
                    <a:pt x="28041" y="28054"/>
                  </a:lnTo>
                  <a:lnTo>
                    <a:pt x="28041" y="0"/>
                  </a:lnTo>
                  <a:close/>
                </a:path>
                <a:path w="196850" h="28575">
                  <a:moveTo>
                    <a:pt x="196354" y="0"/>
                  </a:moveTo>
                  <a:lnTo>
                    <a:pt x="168313" y="0"/>
                  </a:lnTo>
                  <a:lnTo>
                    <a:pt x="168313" y="28054"/>
                  </a:lnTo>
                  <a:lnTo>
                    <a:pt x="196354" y="28054"/>
                  </a:lnTo>
                  <a:lnTo>
                    <a:pt x="196354" y="0"/>
                  </a:lnTo>
                  <a:close/>
                </a:path>
              </a:pathLst>
            </a:custGeom>
            <a:solidFill>
              <a:srgbClr val="4B418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3" name="object 113" descr=""/>
            <p:cNvSpPr/>
            <p:nvPr/>
          </p:nvSpPr>
          <p:spPr>
            <a:xfrm>
              <a:off x="6185672" y="8054825"/>
              <a:ext cx="196850" cy="0"/>
            </a:xfrm>
            <a:custGeom>
              <a:avLst/>
              <a:gdLst/>
              <a:ahLst/>
              <a:cxnLst/>
              <a:rect l="l" t="t" r="r" b="b"/>
              <a:pathLst>
                <a:path w="196850" h="0">
                  <a:moveTo>
                    <a:pt x="0" y="0"/>
                  </a:moveTo>
                  <a:lnTo>
                    <a:pt x="28052" y="0"/>
                  </a:lnTo>
                </a:path>
                <a:path w="196850" h="0">
                  <a:moveTo>
                    <a:pt x="56104" y="0"/>
                  </a:moveTo>
                  <a:lnTo>
                    <a:pt x="196366" y="0"/>
                  </a:lnTo>
                </a:path>
              </a:pathLst>
            </a:custGeom>
            <a:ln w="28052">
              <a:solidFill>
                <a:srgbClr val="4B4181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4" name="object 114" descr=""/>
            <p:cNvSpPr/>
            <p:nvPr/>
          </p:nvSpPr>
          <p:spPr>
            <a:xfrm>
              <a:off x="6466194" y="8040799"/>
              <a:ext cx="28575" cy="28575"/>
            </a:xfrm>
            <a:custGeom>
              <a:avLst/>
              <a:gdLst/>
              <a:ahLst/>
              <a:cxnLst/>
              <a:rect l="l" t="t" r="r" b="b"/>
              <a:pathLst>
                <a:path w="28575" h="28575">
                  <a:moveTo>
                    <a:pt x="0" y="0"/>
                  </a:moveTo>
                  <a:lnTo>
                    <a:pt x="28052" y="0"/>
                  </a:lnTo>
                  <a:lnTo>
                    <a:pt x="28052" y="28052"/>
                  </a:lnTo>
                  <a:lnTo>
                    <a:pt x="0" y="2805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B418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5" name="object 115" descr=""/>
            <p:cNvSpPr/>
            <p:nvPr/>
          </p:nvSpPr>
          <p:spPr>
            <a:xfrm>
              <a:off x="6606456" y="8054825"/>
              <a:ext cx="280670" cy="0"/>
            </a:xfrm>
            <a:custGeom>
              <a:avLst/>
              <a:gdLst/>
              <a:ahLst/>
              <a:cxnLst/>
              <a:rect l="l" t="t" r="r" b="b"/>
              <a:pathLst>
                <a:path w="280670" h="0">
                  <a:moveTo>
                    <a:pt x="0" y="0"/>
                  </a:moveTo>
                  <a:lnTo>
                    <a:pt x="84156" y="0"/>
                  </a:lnTo>
                </a:path>
                <a:path w="280670" h="0">
                  <a:moveTo>
                    <a:pt x="112209" y="0"/>
                  </a:moveTo>
                  <a:lnTo>
                    <a:pt x="196366" y="0"/>
                  </a:lnTo>
                </a:path>
                <a:path w="280670" h="0">
                  <a:moveTo>
                    <a:pt x="252470" y="0"/>
                  </a:moveTo>
                  <a:lnTo>
                    <a:pt x="280522" y="0"/>
                  </a:lnTo>
                </a:path>
              </a:pathLst>
            </a:custGeom>
            <a:ln w="28052">
              <a:solidFill>
                <a:srgbClr val="4B4181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6" name="object 116" descr=""/>
            <p:cNvSpPr/>
            <p:nvPr/>
          </p:nvSpPr>
          <p:spPr>
            <a:xfrm>
              <a:off x="6971136" y="8040799"/>
              <a:ext cx="28575" cy="28575"/>
            </a:xfrm>
            <a:custGeom>
              <a:avLst/>
              <a:gdLst/>
              <a:ahLst/>
              <a:cxnLst/>
              <a:rect l="l" t="t" r="r" b="b"/>
              <a:pathLst>
                <a:path w="28575" h="28575">
                  <a:moveTo>
                    <a:pt x="0" y="0"/>
                  </a:moveTo>
                  <a:lnTo>
                    <a:pt x="28052" y="0"/>
                  </a:lnTo>
                  <a:lnTo>
                    <a:pt x="28052" y="28052"/>
                  </a:lnTo>
                  <a:lnTo>
                    <a:pt x="0" y="2805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B418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7" name="object 117" descr=""/>
            <p:cNvSpPr/>
            <p:nvPr/>
          </p:nvSpPr>
          <p:spPr>
            <a:xfrm>
              <a:off x="7027240" y="8054825"/>
              <a:ext cx="84455" cy="0"/>
            </a:xfrm>
            <a:custGeom>
              <a:avLst/>
              <a:gdLst/>
              <a:ahLst/>
              <a:cxnLst/>
              <a:rect l="l" t="t" r="r" b="b"/>
              <a:pathLst>
                <a:path w="84454" h="0">
                  <a:moveTo>
                    <a:pt x="0" y="0"/>
                  </a:moveTo>
                  <a:lnTo>
                    <a:pt x="28052" y="0"/>
                  </a:lnTo>
                </a:path>
                <a:path w="84454" h="0">
                  <a:moveTo>
                    <a:pt x="56104" y="0"/>
                  </a:moveTo>
                  <a:lnTo>
                    <a:pt x="84156" y="0"/>
                  </a:lnTo>
                </a:path>
              </a:pathLst>
            </a:custGeom>
            <a:ln w="28052">
              <a:solidFill>
                <a:srgbClr val="4B4181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8" name="object 118" descr=""/>
            <p:cNvSpPr/>
            <p:nvPr/>
          </p:nvSpPr>
          <p:spPr>
            <a:xfrm>
              <a:off x="5961253" y="8068855"/>
              <a:ext cx="196850" cy="28575"/>
            </a:xfrm>
            <a:custGeom>
              <a:avLst/>
              <a:gdLst/>
              <a:ahLst/>
              <a:cxnLst/>
              <a:rect l="l" t="t" r="r" b="b"/>
              <a:pathLst>
                <a:path w="196850" h="28575">
                  <a:moveTo>
                    <a:pt x="28041" y="0"/>
                  </a:moveTo>
                  <a:lnTo>
                    <a:pt x="0" y="0"/>
                  </a:lnTo>
                  <a:lnTo>
                    <a:pt x="0" y="28054"/>
                  </a:lnTo>
                  <a:lnTo>
                    <a:pt x="28041" y="28054"/>
                  </a:lnTo>
                  <a:lnTo>
                    <a:pt x="28041" y="0"/>
                  </a:lnTo>
                  <a:close/>
                </a:path>
                <a:path w="196850" h="28575">
                  <a:moveTo>
                    <a:pt x="140258" y="0"/>
                  </a:moveTo>
                  <a:lnTo>
                    <a:pt x="56095" y="0"/>
                  </a:lnTo>
                  <a:lnTo>
                    <a:pt x="56095" y="28054"/>
                  </a:lnTo>
                  <a:lnTo>
                    <a:pt x="140258" y="28054"/>
                  </a:lnTo>
                  <a:lnTo>
                    <a:pt x="140258" y="0"/>
                  </a:lnTo>
                  <a:close/>
                </a:path>
                <a:path w="196850" h="28575">
                  <a:moveTo>
                    <a:pt x="196354" y="0"/>
                  </a:moveTo>
                  <a:lnTo>
                    <a:pt x="168313" y="0"/>
                  </a:lnTo>
                  <a:lnTo>
                    <a:pt x="168313" y="28054"/>
                  </a:lnTo>
                  <a:lnTo>
                    <a:pt x="196354" y="28054"/>
                  </a:lnTo>
                  <a:lnTo>
                    <a:pt x="196354" y="0"/>
                  </a:lnTo>
                  <a:close/>
                </a:path>
              </a:pathLst>
            </a:custGeom>
            <a:solidFill>
              <a:srgbClr val="4B418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9" name="object 119" descr=""/>
            <p:cNvSpPr/>
            <p:nvPr/>
          </p:nvSpPr>
          <p:spPr>
            <a:xfrm>
              <a:off x="6213724" y="8082877"/>
              <a:ext cx="224790" cy="0"/>
            </a:xfrm>
            <a:custGeom>
              <a:avLst/>
              <a:gdLst/>
              <a:ahLst/>
              <a:cxnLst/>
              <a:rect l="l" t="t" r="r" b="b"/>
              <a:pathLst>
                <a:path w="224789" h="0">
                  <a:moveTo>
                    <a:pt x="0" y="0"/>
                  </a:moveTo>
                  <a:lnTo>
                    <a:pt x="28052" y="0"/>
                  </a:lnTo>
                </a:path>
                <a:path w="224789" h="0">
                  <a:moveTo>
                    <a:pt x="84156" y="0"/>
                  </a:moveTo>
                  <a:lnTo>
                    <a:pt x="112209" y="0"/>
                  </a:lnTo>
                </a:path>
                <a:path w="224789" h="0">
                  <a:moveTo>
                    <a:pt x="140261" y="0"/>
                  </a:moveTo>
                  <a:lnTo>
                    <a:pt x="224418" y="0"/>
                  </a:lnTo>
                </a:path>
              </a:pathLst>
            </a:custGeom>
            <a:ln w="28052">
              <a:solidFill>
                <a:srgbClr val="4B4181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0" name="object 120" descr=""/>
            <p:cNvSpPr/>
            <p:nvPr/>
          </p:nvSpPr>
          <p:spPr>
            <a:xfrm>
              <a:off x="6466194" y="8068851"/>
              <a:ext cx="28575" cy="28575"/>
            </a:xfrm>
            <a:custGeom>
              <a:avLst/>
              <a:gdLst/>
              <a:ahLst/>
              <a:cxnLst/>
              <a:rect l="l" t="t" r="r" b="b"/>
              <a:pathLst>
                <a:path w="28575" h="28575">
                  <a:moveTo>
                    <a:pt x="0" y="0"/>
                  </a:moveTo>
                  <a:lnTo>
                    <a:pt x="28052" y="0"/>
                  </a:lnTo>
                  <a:lnTo>
                    <a:pt x="28052" y="28052"/>
                  </a:lnTo>
                  <a:lnTo>
                    <a:pt x="0" y="2805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B418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1" name="object 121" descr=""/>
            <p:cNvSpPr/>
            <p:nvPr/>
          </p:nvSpPr>
          <p:spPr>
            <a:xfrm>
              <a:off x="6522299" y="8082877"/>
              <a:ext cx="505459" cy="0"/>
            </a:xfrm>
            <a:custGeom>
              <a:avLst/>
              <a:gdLst/>
              <a:ahLst/>
              <a:cxnLst/>
              <a:rect l="l" t="t" r="r" b="b"/>
              <a:pathLst>
                <a:path w="505459" h="0">
                  <a:moveTo>
                    <a:pt x="0" y="0"/>
                  </a:moveTo>
                  <a:lnTo>
                    <a:pt x="28052" y="0"/>
                  </a:lnTo>
                </a:path>
                <a:path w="505459" h="0">
                  <a:moveTo>
                    <a:pt x="112209" y="0"/>
                  </a:moveTo>
                  <a:lnTo>
                    <a:pt x="140261" y="0"/>
                  </a:lnTo>
                </a:path>
                <a:path w="505459" h="0">
                  <a:moveTo>
                    <a:pt x="168313" y="0"/>
                  </a:moveTo>
                  <a:lnTo>
                    <a:pt x="252470" y="0"/>
                  </a:lnTo>
                </a:path>
                <a:path w="505459" h="0">
                  <a:moveTo>
                    <a:pt x="308575" y="0"/>
                  </a:moveTo>
                  <a:lnTo>
                    <a:pt x="504941" y="0"/>
                  </a:lnTo>
                </a:path>
              </a:pathLst>
            </a:custGeom>
            <a:ln w="28052">
              <a:solidFill>
                <a:srgbClr val="4B4181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2" name="object 122" descr=""/>
            <p:cNvSpPr/>
            <p:nvPr/>
          </p:nvSpPr>
          <p:spPr>
            <a:xfrm>
              <a:off x="5961253" y="8096910"/>
              <a:ext cx="196850" cy="28575"/>
            </a:xfrm>
            <a:custGeom>
              <a:avLst/>
              <a:gdLst/>
              <a:ahLst/>
              <a:cxnLst/>
              <a:rect l="l" t="t" r="r" b="b"/>
              <a:pathLst>
                <a:path w="196850" h="28575">
                  <a:moveTo>
                    <a:pt x="28041" y="0"/>
                  </a:moveTo>
                  <a:lnTo>
                    <a:pt x="0" y="0"/>
                  </a:lnTo>
                  <a:lnTo>
                    <a:pt x="0" y="28054"/>
                  </a:lnTo>
                  <a:lnTo>
                    <a:pt x="28041" y="28054"/>
                  </a:lnTo>
                  <a:lnTo>
                    <a:pt x="28041" y="0"/>
                  </a:lnTo>
                  <a:close/>
                </a:path>
                <a:path w="196850" h="28575">
                  <a:moveTo>
                    <a:pt x="140258" y="0"/>
                  </a:moveTo>
                  <a:lnTo>
                    <a:pt x="56095" y="0"/>
                  </a:lnTo>
                  <a:lnTo>
                    <a:pt x="56095" y="28054"/>
                  </a:lnTo>
                  <a:lnTo>
                    <a:pt x="140258" y="28054"/>
                  </a:lnTo>
                  <a:lnTo>
                    <a:pt x="140258" y="0"/>
                  </a:lnTo>
                  <a:close/>
                </a:path>
                <a:path w="196850" h="28575">
                  <a:moveTo>
                    <a:pt x="196354" y="0"/>
                  </a:moveTo>
                  <a:lnTo>
                    <a:pt x="168313" y="0"/>
                  </a:lnTo>
                  <a:lnTo>
                    <a:pt x="168313" y="28054"/>
                  </a:lnTo>
                  <a:lnTo>
                    <a:pt x="196354" y="28054"/>
                  </a:lnTo>
                  <a:lnTo>
                    <a:pt x="196354" y="0"/>
                  </a:lnTo>
                  <a:close/>
                </a:path>
              </a:pathLst>
            </a:custGeom>
            <a:solidFill>
              <a:srgbClr val="4B418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3" name="object 123" descr=""/>
            <p:cNvSpPr/>
            <p:nvPr/>
          </p:nvSpPr>
          <p:spPr>
            <a:xfrm>
              <a:off x="6185672" y="8110930"/>
              <a:ext cx="842010" cy="0"/>
            </a:xfrm>
            <a:custGeom>
              <a:avLst/>
              <a:gdLst/>
              <a:ahLst/>
              <a:cxnLst/>
              <a:rect l="l" t="t" r="r" b="b"/>
              <a:pathLst>
                <a:path w="842009" h="0">
                  <a:moveTo>
                    <a:pt x="0" y="0"/>
                  </a:moveTo>
                  <a:lnTo>
                    <a:pt x="56104" y="0"/>
                  </a:lnTo>
                </a:path>
                <a:path w="842009" h="0">
                  <a:moveTo>
                    <a:pt x="84156" y="0"/>
                  </a:moveTo>
                  <a:lnTo>
                    <a:pt x="112209" y="0"/>
                  </a:lnTo>
                </a:path>
                <a:path w="842009" h="0">
                  <a:moveTo>
                    <a:pt x="140261" y="0"/>
                  </a:moveTo>
                  <a:lnTo>
                    <a:pt x="168313" y="0"/>
                  </a:lnTo>
                </a:path>
                <a:path w="842009" h="0">
                  <a:moveTo>
                    <a:pt x="224418" y="0"/>
                  </a:moveTo>
                  <a:lnTo>
                    <a:pt x="420784" y="0"/>
                  </a:lnTo>
                </a:path>
                <a:path w="842009" h="0">
                  <a:moveTo>
                    <a:pt x="476888" y="0"/>
                  </a:moveTo>
                  <a:lnTo>
                    <a:pt x="532993" y="0"/>
                  </a:lnTo>
                </a:path>
                <a:path w="842009" h="0">
                  <a:moveTo>
                    <a:pt x="645202" y="0"/>
                  </a:moveTo>
                  <a:lnTo>
                    <a:pt x="757411" y="0"/>
                  </a:lnTo>
                </a:path>
                <a:path w="842009" h="0">
                  <a:moveTo>
                    <a:pt x="785464" y="0"/>
                  </a:moveTo>
                  <a:lnTo>
                    <a:pt x="841568" y="0"/>
                  </a:lnTo>
                </a:path>
              </a:pathLst>
            </a:custGeom>
            <a:ln w="28052">
              <a:solidFill>
                <a:srgbClr val="4B4181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4" name="object 124" descr=""/>
            <p:cNvSpPr/>
            <p:nvPr/>
          </p:nvSpPr>
          <p:spPr>
            <a:xfrm>
              <a:off x="5961253" y="8124964"/>
              <a:ext cx="308610" cy="28575"/>
            </a:xfrm>
            <a:custGeom>
              <a:avLst/>
              <a:gdLst/>
              <a:ahLst/>
              <a:cxnLst/>
              <a:rect l="l" t="t" r="r" b="b"/>
              <a:pathLst>
                <a:path w="308610" h="28575">
                  <a:moveTo>
                    <a:pt x="28041" y="0"/>
                  </a:moveTo>
                  <a:lnTo>
                    <a:pt x="0" y="0"/>
                  </a:lnTo>
                  <a:lnTo>
                    <a:pt x="0" y="28054"/>
                  </a:lnTo>
                  <a:lnTo>
                    <a:pt x="28041" y="28054"/>
                  </a:lnTo>
                  <a:lnTo>
                    <a:pt x="28041" y="0"/>
                  </a:lnTo>
                  <a:close/>
                </a:path>
                <a:path w="308610" h="28575">
                  <a:moveTo>
                    <a:pt x="140258" y="0"/>
                  </a:moveTo>
                  <a:lnTo>
                    <a:pt x="56095" y="0"/>
                  </a:lnTo>
                  <a:lnTo>
                    <a:pt x="56095" y="28054"/>
                  </a:lnTo>
                  <a:lnTo>
                    <a:pt x="140258" y="28054"/>
                  </a:lnTo>
                  <a:lnTo>
                    <a:pt x="140258" y="0"/>
                  </a:lnTo>
                  <a:close/>
                </a:path>
                <a:path w="308610" h="28575">
                  <a:moveTo>
                    <a:pt x="196354" y="0"/>
                  </a:moveTo>
                  <a:lnTo>
                    <a:pt x="168313" y="0"/>
                  </a:lnTo>
                  <a:lnTo>
                    <a:pt x="168313" y="28054"/>
                  </a:lnTo>
                  <a:lnTo>
                    <a:pt x="196354" y="28054"/>
                  </a:lnTo>
                  <a:lnTo>
                    <a:pt x="196354" y="0"/>
                  </a:lnTo>
                  <a:close/>
                </a:path>
                <a:path w="308610" h="28575">
                  <a:moveTo>
                    <a:pt x="308571" y="0"/>
                  </a:moveTo>
                  <a:lnTo>
                    <a:pt x="252463" y="0"/>
                  </a:lnTo>
                  <a:lnTo>
                    <a:pt x="252463" y="28054"/>
                  </a:lnTo>
                  <a:lnTo>
                    <a:pt x="308571" y="28054"/>
                  </a:lnTo>
                  <a:lnTo>
                    <a:pt x="308571" y="0"/>
                  </a:lnTo>
                  <a:close/>
                </a:path>
              </a:pathLst>
            </a:custGeom>
            <a:solidFill>
              <a:srgbClr val="4B418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5" name="object 125" descr=""/>
            <p:cNvSpPr/>
            <p:nvPr/>
          </p:nvSpPr>
          <p:spPr>
            <a:xfrm>
              <a:off x="6325933" y="8138982"/>
              <a:ext cx="785495" cy="0"/>
            </a:xfrm>
            <a:custGeom>
              <a:avLst/>
              <a:gdLst/>
              <a:ahLst/>
              <a:cxnLst/>
              <a:rect l="l" t="t" r="r" b="b"/>
              <a:pathLst>
                <a:path w="785495" h="0">
                  <a:moveTo>
                    <a:pt x="0" y="0"/>
                  </a:moveTo>
                  <a:lnTo>
                    <a:pt x="56104" y="0"/>
                  </a:lnTo>
                </a:path>
                <a:path w="785495" h="0">
                  <a:moveTo>
                    <a:pt x="140261" y="0"/>
                  </a:moveTo>
                  <a:lnTo>
                    <a:pt x="168313" y="0"/>
                  </a:lnTo>
                </a:path>
                <a:path w="785495" h="0">
                  <a:moveTo>
                    <a:pt x="196366" y="0"/>
                  </a:moveTo>
                  <a:lnTo>
                    <a:pt x="224418" y="0"/>
                  </a:lnTo>
                </a:path>
                <a:path w="785495" h="0">
                  <a:moveTo>
                    <a:pt x="280522" y="0"/>
                  </a:moveTo>
                  <a:lnTo>
                    <a:pt x="336627" y="0"/>
                  </a:lnTo>
                </a:path>
                <a:path w="785495" h="0">
                  <a:moveTo>
                    <a:pt x="448836" y="0"/>
                  </a:moveTo>
                  <a:lnTo>
                    <a:pt x="476888" y="0"/>
                  </a:lnTo>
                </a:path>
                <a:path w="785495" h="0">
                  <a:moveTo>
                    <a:pt x="504941" y="0"/>
                  </a:moveTo>
                  <a:lnTo>
                    <a:pt x="532993" y="0"/>
                  </a:lnTo>
                </a:path>
                <a:path w="785495" h="0">
                  <a:moveTo>
                    <a:pt x="645202" y="0"/>
                  </a:moveTo>
                  <a:lnTo>
                    <a:pt x="673254" y="0"/>
                  </a:lnTo>
                </a:path>
                <a:path w="785495" h="0">
                  <a:moveTo>
                    <a:pt x="757411" y="0"/>
                  </a:moveTo>
                  <a:lnTo>
                    <a:pt x="785464" y="0"/>
                  </a:lnTo>
                </a:path>
              </a:pathLst>
            </a:custGeom>
            <a:ln w="28052">
              <a:solidFill>
                <a:srgbClr val="4B4181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6" name="object 126" descr=""/>
            <p:cNvSpPr/>
            <p:nvPr/>
          </p:nvSpPr>
          <p:spPr>
            <a:xfrm>
              <a:off x="5961253" y="8153018"/>
              <a:ext cx="308610" cy="28575"/>
            </a:xfrm>
            <a:custGeom>
              <a:avLst/>
              <a:gdLst/>
              <a:ahLst/>
              <a:cxnLst/>
              <a:rect l="l" t="t" r="r" b="b"/>
              <a:pathLst>
                <a:path w="308610" h="28575">
                  <a:moveTo>
                    <a:pt x="28041" y="0"/>
                  </a:moveTo>
                  <a:lnTo>
                    <a:pt x="0" y="0"/>
                  </a:lnTo>
                  <a:lnTo>
                    <a:pt x="0" y="28054"/>
                  </a:lnTo>
                  <a:lnTo>
                    <a:pt x="28041" y="28054"/>
                  </a:lnTo>
                  <a:lnTo>
                    <a:pt x="28041" y="0"/>
                  </a:lnTo>
                  <a:close/>
                </a:path>
                <a:path w="308610" h="28575">
                  <a:moveTo>
                    <a:pt x="196354" y="0"/>
                  </a:moveTo>
                  <a:lnTo>
                    <a:pt x="168313" y="0"/>
                  </a:lnTo>
                  <a:lnTo>
                    <a:pt x="168313" y="28054"/>
                  </a:lnTo>
                  <a:lnTo>
                    <a:pt x="196354" y="28054"/>
                  </a:lnTo>
                  <a:lnTo>
                    <a:pt x="196354" y="0"/>
                  </a:lnTo>
                  <a:close/>
                </a:path>
                <a:path w="308610" h="28575">
                  <a:moveTo>
                    <a:pt x="308571" y="0"/>
                  </a:moveTo>
                  <a:lnTo>
                    <a:pt x="252463" y="0"/>
                  </a:lnTo>
                  <a:lnTo>
                    <a:pt x="252463" y="28054"/>
                  </a:lnTo>
                  <a:lnTo>
                    <a:pt x="308571" y="28054"/>
                  </a:lnTo>
                  <a:lnTo>
                    <a:pt x="308571" y="0"/>
                  </a:lnTo>
                  <a:close/>
                </a:path>
              </a:pathLst>
            </a:custGeom>
            <a:solidFill>
              <a:srgbClr val="4B418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7" name="object 127" descr=""/>
            <p:cNvSpPr/>
            <p:nvPr/>
          </p:nvSpPr>
          <p:spPr>
            <a:xfrm>
              <a:off x="5961253" y="8167034"/>
              <a:ext cx="1122680" cy="28575"/>
            </a:xfrm>
            <a:custGeom>
              <a:avLst/>
              <a:gdLst/>
              <a:ahLst/>
              <a:cxnLst/>
              <a:rect l="l" t="t" r="r" b="b"/>
              <a:pathLst>
                <a:path w="1122679" h="28575">
                  <a:moveTo>
                    <a:pt x="336627" y="0"/>
                  </a:moveTo>
                  <a:lnTo>
                    <a:pt x="364679" y="0"/>
                  </a:lnTo>
                </a:path>
                <a:path w="1122679" h="28575">
                  <a:moveTo>
                    <a:pt x="392732" y="0"/>
                  </a:moveTo>
                  <a:lnTo>
                    <a:pt x="420784" y="0"/>
                  </a:lnTo>
                </a:path>
                <a:path w="1122679" h="28575">
                  <a:moveTo>
                    <a:pt x="448836" y="0"/>
                  </a:moveTo>
                  <a:lnTo>
                    <a:pt x="504941" y="0"/>
                  </a:lnTo>
                </a:path>
                <a:path w="1122679" h="28575">
                  <a:moveTo>
                    <a:pt x="561045" y="0"/>
                  </a:moveTo>
                  <a:lnTo>
                    <a:pt x="729359" y="0"/>
                  </a:lnTo>
                </a:path>
                <a:path w="1122679" h="28575">
                  <a:moveTo>
                    <a:pt x="785464" y="0"/>
                  </a:moveTo>
                  <a:lnTo>
                    <a:pt x="869621" y="0"/>
                  </a:lnTo>
                </a:path>
                <a:path w="1122679" h="28575">
                  <a:moveTo>
                    <a:pt x="897673" y="0"/>
                  </a:moveTo>
                  <a:lnTo>
                    <a:pt x="925725" y="0"/>
                  </a:lnTo>
                </a:path>
                <a:path w="1122679" h="28575">
                  <a:moveTo>
                    <a:pt x="953777" y="0"/>
                  </a:moveTo>
                  <a:lnTo>
                    <a:pt x="1009882" y="0"/>
                  </a:lnTo>
                </a:path>
                <a:path w="1122679" h="28575">
                  <a:moveTo>
                    <a:pt x="1037934" y="0"/>
                  </a:moveTo>
                  <a:lnTo>
                    <a:pt x="1122091" y="0"/>
                  </a:lnTo>
                </a:path>
                <a:path w="1122679" h="28575">
                  <a:moveTo>
                    <a:pt x="0" y="28052"/>
                  </a:moveTo>
                  <a:lnTo>
                    <a:pt x="196366" y="28052"/>
                  </a:lnTo>
                </a:path>
                <a:path w="1122679" h="28575">
                  <a:moveTo>
                    <a:pt x="224418" y="28052"/>
                  </a:moveTo>
                  <a:lnTo>
                    <a:pt x="252470" y="28052"/>
                  </a:lnTo>
                </a:path>
                <a:path w="1122679" h="28575">
                  <a:moveTo>
                    <a:pt x="308575" y="28052"/>
                  </a:moveTo>
                  <a:lnTo>
                    <a:pt x="392732" y="28052"/>
                  </a:lnTo>
                </a:path>
                <a:path w="1122679" h="28575">
                  <a:moveTo>
                    <a:pt x="420784" y="28052"/>
                  </a:moveTo>
                  <a:lnTo>
                    <a:pt x="476888" y="28052"/>
                  </a:lnTo>
                </a:path>
                <a:path w="1122679" h="28575">
                  <a:moveTo>
                    <a:pt x="561045" y="28052"/>
                  </a:moveTo>
                  <a:lnTo>
                    <a:pt x="645202" y="28052"/>
                  </a:lnTo>
                </a:path>
                <a:path w="1122679" h="28575">
                  <a:moveTo>
                    <a:pt x="673254" y="28052"/>
                  </a:moveTo>
                  <a:lnTo>
                    <a:pt x="701307" y="28052"/>
                  </a:lnTo>
                </a:path>
                <a:path w="1122679" h="28575">
                  <a:moveTo>
                    <a:pt x="757411" y="28052"/>
                  </a:moveTo>
                  <a:lnTo>
                    <a:pt x="785464" y="28052"/>
                  </a:lnTo>
                </a:path>
                <a:path w="1122679" h="28575">
                  <a:moveTo>
                    <a:pt x="813516" y="28052"/>
                  </a:moveTo>
                  <a:lnTo>
                    <a:pt x="841568" y="28052"/>
                  </a:lnTo>
                </a:path>
                <a:path w="1122679" h="28575">
                  <a:moveTo>
                    <a:pt x="897673" y="28052"/>
                  </a:moveTo>
                  <a:lnTo>
                    <a:pt x="1122091" y="28052"/>
                  </a:lnTo>
                </a:path>
              </a:pathLst>
            </a:custGeom>
            <a:ln w="28052">
              <a:solidFill>
                <a:srgbClr val="4B4181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28" name="object 128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153014" y="7968925"/>
              <a:ext cx="1142999" cy="1008372"/>
            </a:xfrm>
            <a:prstGeom prst="rect">
              <a:avLst/>
            </a:prstGeom>
          </p:spPr>
        </p:pic>
      </p:grpSp>
      <p:sp>
        <p:nvSpPr>
          <p:cNvPr id="129" name="object 129" descr=""/>
          <p:cNvSpPr txBox="1"/>
          <p:nvPr/>
        </p:nvSpPr>
        <p:spPr>
          <a:xfrm>
            <a:off x="716102" y="2700103"/>
            <a:ext cx="6502400" cy="370522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5400" marR="495934">
              <a:lnSpc>
                <a:spcPct val="116100"/>
              </a:lnSpc>
              <a:spcBef>
                <a:spcPts val="100"/>
              </a:spcBef>
            </a:pPr>
            <a:r>
              <a:rPr dirty="0" sz="2100">
                <a:solidFill>
                  <a:srgbClr val="4B4181"/>
                </a:solidFill>
                <a:latin typeface="Open Sans"/>
                <a:cs typeface="Open Sans"/>
              </a:rPr>
              <a:t>Raising</a:t>
            </a:r>
            <a:r>
              <a:rPr dirty="0" sz="2100" spc="-45">
                <a:solidFill>
                  <a:srgbClr val="4B4181"/>
                </a:solidFill>
                <a:latin typeface="Open Sans"/>
                <a:cs typeface="Open Sans"/>
              </a:rPr>
              <a:t> </a:t>
            </a:r>
            <a:r>
              <a:rPr dirty="0" sz="2100">
                <a:solidFill>
                  <a:srgbClr val="4B4181"/>
                </a:solidFill>
                <a:latin typeface="Open Sans"/>
                <a:cs typeface="Open Sans"/>
              </a:rPr>
              <a:t>awareness</a:t>
            </a:r>
            <a:r>
              <a:rPr dirty="0" sz="2100" spc="-45">
                <a:solidFill>
                  <a:srgbClr val="4B4181"/>
                </a:solidFill>
                <a:latin typeface="Open Sans"/>
                <a:cs typeface="Open Sans"/>
              </a:rPr>
              <a:t> </a:t>
            </a:r>
            <a:r>
              <a:rPr dirty="0" sz="2100">
                <a:solidFill>
                  <a:srgbClr val="4B4181"/>
                </a:solidFill>
                <a:latin typeface="Open Sans"/>
                <a:cs typeface="Open Sans"/>
              </a:rPr>
              <a:t>of</a:t>
            </a:r>
            <a:r>
              <a:rPr dirty="0" sz="2100" spc="-40">
                <a:solidFill>
                  <a:srgbClr val="4B4181"/>
                </a:solidFill>
                <a:latin typeface="Open Sans"/>
                <a:cs typeface="Open Sans"/>
              </a:rPr>
              <a:t> </a:t>
            </a:r>
            <a:r>
              <a:rPr dirty="0" sz="2100">
                <a:solidFill>
                  <a:srgbClr val="4B4181"/>
                </a:solidFill>
                <a:latin typeface="Open Sans"/>
                <a:cs typeface="Open Sans"/>
              </a:rPr>
              <a:t>the</a:t>
            </a:r>
            <a:r>
              <a:rPr dirty="0" sz="2100" spc="-45">
                <a:solidFill>
                  <a:srgbClr val="4B4181"/>
                </a:solidFill>
                <a:latin typeface="Open Sans"/>
                <a:cs typeface="Open Sans"/>
              </a:rPr>
              <a:t> </a:t>
            </a:r>
            <a:r>
              <a:rPr dirty="0" sz="2100">
                <a:solidFill>
                  <a:srgbClr val="4B4181"/>
                </a:solidFill>
                <a:latin typeface="Open Sans"/>
                <a:cs typeface="Open Sans"/>
              </a:rPr>
              <a:t>menopause</a:t>
            </a:r>
            <a:r>
              <a:rPr dirty="0" sz="2100" spc="-45">
                <a:solidFill>
                  <a:srgbClr val="4B4181"/>
                </a:solidFill>
                <a:latin typeface="Open Sans"/>
                <a:cs typeface="Open Sans"/>
              </a:rPr>
              <a:t> </a:t>
            </a:r>
            <a:r>
              <a:rPr dirty="0" sz="2100">
                <a:solidFill>
                  <a:srgbClr val="4B4181"/>
                </a:solidFill>
                <a:latin typeface="Open Sans"/>
                <a:cs typeface="Open Sans"/>
              </a:rPr>
              <a:t>and</a:t>
            </a:r>
            <a:r>
              <a:rPr dirty="0" sz="2100" spc="-40">
                <a:solidFill>
                  <a:srgbClr val="4B4181"/>
                </a:solidFill>
                <a:latin typeface="Open Sans"/>
                <a:cs typeface="Open Sans"/>
              </a:rPr>
              <a:t> </a:t>
            </a:r>
            <a:r>
              <a:rPr dirty="0" sz="2100" spc="-25">
                <a:solidFill>
                  <a:srgbClr val="4B4181"/>
                </a:solidFill>
                <a:latin typeface="Open Sans"/>
                <a:cs typeface="Open Sans"/>
              </a:rPr>
              <a:t>the </a:t>
            </a:r>
            <a:r>
              <a:rPr dirty="0" sz="2100">
                <a:solidFill>
                  <a:srgbClr val="4B4181"/>
                </a:solidFill>
                <a:latin typeface="Open Sans"/>
                <a:cs typeface="Open Sans"/>
              </a:rPr>
              <a:t>support</a:t>
            </a:r>
            <a:r>
              <a:rPr dirty="0" sz="2100" spc="-65">
                <a:solidFill>
                  <a:srgbClr val="4B4181"/>
                </a:solidFill>
                <a:latin typeface="Open Sans"/>
                <a:cs typeface="Open Sans"/>
              </a:rPr>
              <a:t> </a:t>
            </a:r>
            <a:r>
              <a:rPr dirty="0" sz="2100">
                <a:solidFill>
                  <a:srgbClr val="4B4181"/>
                </a:solidFill>
                <a:latin typeface="Open Sans"/>
                <a:cs typeface="Open Sans"/>
              </a:rPr>
              <a:t>options</a:t>
            </a:r>
            <a:r>
              <a:rPr dirty="0" sz="2100" spc="-60">
                <a:solidFill>
                  <a:srgbClr val="4B4181"/>
                </a:solidFill>
                <a:latin typeface="Open Sans"/>
                <a:cs typeface="Open Sans"/>
              </a:rPr>
              <a:t> </a:t>
            </a:r>
            <a:r>
              <a:rPr dirty="0" sz="2100">
                <a:solidFill>
                  <a:srgbClr val="4B4181"/>
                </a:solidFill>
                <a:latin typeface="Open Sans"/>
                <a:cs typeface="Open Sans"/>
              </a:rPr>
              <a:t>available</a:t>
            </a:r>
            <a:r>
              <a:rPr dirty="0" sz="2100" spc="-65">
                <a:solidFill>
                  <a:srgbClr val="4B4181"/>
                </a:solidFill>
                <a:latin typeface="Open Sans"/>
                <a:cs typeface="Open Sans"/>
              </a:rPr>
              <a:t> </a:t>
            </a:r>
            <a:r>
              <a:rPr dirty="0" sz="2100">
                <a:solidFill>
                  <a:srgbClr val="4B4181"/>
                </a:solidFill>
                <a:latin typeface="Open Sans"/>
                <a:cs typeface="Open Sans"/>
              </a:rPr>
              <a:t>for</a:t>
            </a:r>
            <a:r>
              <a:rPr dirty="0" sz="2100" spc="-60">
                <a:solidFill>
                  <a:srgbClr val="4B4181"/>
                </a:solidFill>
                <a:latin typeface="Open Sans"/>
                <a:cs typeface="Open Sans"/>
              </a:rPr>
              <a:t> </a:t>
            </a:r>
            <a:r>
              <a:rPr dirty="0" sz="2100">
                <a:solidFill>
                  <a:srgbClr val="4B4181"/>
                </a:solidFill>
                <a:latin typeface="Open Sans"/>
                <a:cs typeface="Open Sans"/>
              </a:rPr>
              <a:t>improving</a:t>
            </a:r>
            <a:r>
              <a:rPr dirty="0" sz="2100" spc="-60">
                <a:solidFill>
                  <a:srgbClr val="4B4181"/>
                </a:solidFill>
                <a:latin typeface="Open Sans"/>
                <a:cs typeface="Open Sans"/>
              </a:rPr>
              <a:t> </a:t>
            </a:r>
            <a:r>
              <a:rPr dirty="0" sz="2100" spc="-10">
                <a:solidFill>
                  <a:srgbClr val="4B4181"/>
                </a:solidFill>
                <a:latin typeface="Open Sans"/>
                <a:cs typeface="Open Sans"/>
              </a:rPr>
              <a:t>health </a:t>
            </a:r>
            <a:r>
              <a:rPr dirty="0" sz="2100">
                <a:solidFill>
                  <a:srgbClr val="4B4181"/>
                </a:solidFill>
                <a:latin typeface="Open Sans"/>
                <a:cs typeface="Open Sans"/>
              </a:rPr>
              <a:t>and</a:t>
            </a:r>
            <a:r>
              <a:rPr dirty="0" sz="2100" spc="-50">
                <a:solidFill>
                  <a:srgbClr val="4B4181"/>
                </a:solidFill>
                <a:latin typeface="Open Sans"/>
                <a:cs typeface="Open Sans"/>
              </a:rPr>
              <a:t> </a:t>
            </a:r>
            <a:r>
              <a:rPr dirty="0" sz="2100">
                <a:solidFill>
                  <a:srgbClr val="4B4181"/>
                </a:solidFill>
                <a:latin typeface="Open Sans"/>
                <a:cs typeface="Open Sans"/>
              </a:rPr>
              <a:t>wellbeing.</a:t>
            </a:r>
            <a:r>
              <a:rPr dirty="0" sz="2100" spc="-50">
                <a:solidFill>
                  <a:srgbClr val="4B4181"/>
                </a:solidFill>
                <a:latin typeface="Open Sans"/>
                <a:cs typeface="Open Sans"/>
              </a:rPr>
              <a:t> </a:t>
            </a:r>
            <a:r>
              <a:rPr dirty="0" sz="2100">
                <a:solidFill>
                  <a:srgbClr val="4B4181"/>
                </a:solidFill>
                <a:latin typeface="Open Sans"/>
                <a:cs typeface="Open Sans"/>
              </a:rPr>
              <a:t>The</a:t>
            </a:r>
            <a:r>
              <a:rPr dirty="0" sz="2100" spc="-50">
                <a:solidFill>
                  <a:srgbClr val="4B4181"/>
                </a:solidFill>
                <a:latin typeface="Open Sans"/>
                <a:cs typeface="Open Sans"/>
              </a:rPr>
              <a:t> </a:t>
            </a:r>
            <a:r>
              <a:rPr dirty="0" sz="2100">
                <a:solidFill>
                  <a:srgbClr val="4B4181"/>
                </a:solidFill>
                <a:latin typeface="Open Sans"/>
                <a:cs typeface="Open Sans"/>
              </a:rPr>
              <a:t>theme</a:t>
            </a:r>
            <a:r>
              <a:rPr dirty="0" sz="2100" spc="-45">
                <a:solidFill>
                  <a:srgbClr val="4B4181"/>
                </a:solidFill>
                <a:latin typeface="Open Sans"/>
                <a:cs typeface="Open Sans"/>
              </a:rPr>
              <a:t> </a:t>
            </a:r>
            <a:r>
              <a:rPr dirty="0" sz="2100">
                <a:solidFill>
                  <a:srgbClr val="4B4181"/>
                </a:solidFill>
                <a:latin typeface="Open Sans"/>
                <a:cs typeface="Open Sans"/>
              </a:rPr>
              <a:t>for</a:t>
            </a:r>
            <a:r>
              <a:rPr dirty="0" sz="2100" spc="-50">
                <a:solidFill>
                  <a:srgbClr val="4B4181"/>
                </a:solidFill>
                <a:latin typeface="Open Sans"/>
                <a:cs typeface="Open Sans"/>
              </a:rPr>
              <a:t> </a:t>
            </a:r>
            <a:r>
              <a:rPr dirty="0" sz="2100">
                <a:solidFill>
                  <a:srgbClr val="4B4181"/>
                </a:solidFill>
                <a:latin typeface="Open Sans"/>
                <a:cs typeface="Open Sans"/>
              </a:rPr>
              <a:t>World</a:t>
            </a:r>
            <a:r>
              <a:rPr dirty="0" sz="2100" spc="-50">
                <a:solidFill>
                  <a:srgbClr val="4B4181"/>
                </a:solidFill>
                <a:latin typeface="Open Sans"/>
                <a:cs typeface="Open Sans"/>
              </a:rPr>
              <a:t> </a:t>
            </a:r>
            <a:r>
              <a:rPr dirty="0" sz="2100" spc="-10">
                <a:solidFill>
                  <a:srgbClr val="4B4181"/>
                </a:solidFill>
                <a:latin typeface="Open Sans"/>
                <a:cs typeface="Open Sans"/>
              </a:rPr>
              <a:t>Menopause </a:t>
            </a:r>
            <a:r>
              <a:rPr dirty="0" sz="2100">
                <a:solidFill>
                  <a:srgbClr val="4B4181"/>
                </a:solidFill>
                <a:latin typeface="Open Sans"/>
                <a:cs typeface="Open Sans"/>
              </a:rPr>
              <a:t>Day</a:t>
            </a:r>
            <a:r>
              <a:rPr dirty="0" sz="2100" spc="-50">
                <a:solidFill>
                  <a:srgbClr val="4B4181"/>
                </a:solidFill>
                <a:latin typeface="Open Sans"/>
                <a:cs typeface="Open Sans"/>
              </a:rPr>
              <a:t> </a:t>
            </a:r>
            <a:r>
              <a:rPr dirty="0" sz="2100">
                <a:solidFill>
                  <a:srgbClr val="4B4181"/>
                </a:solidFill>
                <a:latin typeface="Open Sans"/>
                <a:cs typeface="Open Sans"/>
              </a:rPr>
              <a:t>2024</a:t>
            </a:r>
            <a:r>
              <a:rPr dirty="0" sz="2100" spc="-50">
                <a:solidFill>
                  <a:srgbClr val="4B4181"/>
                </a:solidFill>
                <a:latin typeface="Open Sans"/>
                <a:cs typeface="Open Sans"/>
              </a:rPr>
              <a:t> </a:t>
            </a:r>
            <a:r>
              <a:rPr dirty="0" sz="2100">
                <a:solidFill>
                  <a:srgbClr val="4B4181"/>
                </a:solidFill>
                <a:latin typeface="Open Sans"/>
                <a:cs typeface="Open Sans"/>
              </a:rPr>
              <a:t>is</a:t>
            </a:r>
            <a:r>
              <a:rPr dirty="0" sz="2100" spc="-50">
                <a:solidFill>
                  <a:srgbClr val="4B4181"/>
                </a:solidFill>
                <a:latin typeface="Open Sans"/>
                <a:cs typeface="Open Sans"/>
              </a:rPr>
              <a:t> </a:t>
            </a:r>
            <a:r>
              <a:rPr dirty="0" sz="2100">
                <a:solidFill>
                  <a:srgbClr val="4B4181"/>
                </a:solidFill>
                <a:latin typeface="Open Sans"/>
                <a:cs typeface="Open Sans"/>
              </a:rPr>
              <a:t>Hormone</a:t>
            </a:r>
            <a:r>
              <a:rPr dirty="0" sz="2100" spc="-45">
                <a:solidFill>
                  <a:srgbClr val="4B4181"/>
                </a:solidFill>
                <a:latin typeface="Open Sans"/>
                <a:cs typeface="Open Sans"/>
              </a:rPr>
              <a:t> </a:t>
            </a:r>
            <a:r>
              <a:rPr dirty="0" sz="2100">
                <a:solidFill>
                  <a:srgbClr val="4B4181"/>
                </a:solidFill>
                <a:latin typeface="Open Sans"/>
                <a:cs typeface="Open Sans"/>
              </a:rPr>
              <a:t>Replacement</a:t>
            </a:r>
            <a:r>
              <a:rPr dirty="0" sz="2100" spc="-50">
                <a:solidFill>
                  <a:srgbClr val="4B4181"/>
                </a:solidFill>
                <a:latin typeface="Open Sans"/>
                <a:cs typeface="Open Sans"/>
              </a:rPr>
              <a:t> </a:t>
            </a:r>
            <a:r>
              <a:rPr dirty="0" sz="2100" spc="-10">
                <a:solidFill>
                  <a:srgbClr val="4B4181"/>
                </a:solidFill>
                <a:latin typeface="Open Sans"/>
                <a:cs typeface="Open Sans"/>
              </a:rPr>
              <a:t>Therapy (HRT)</a:t>
            </a:r>
            <a:endParaRPr sz="2100">
              <a:latin typeface="Open Sans"/>
              <a:cs typeface="Open Sans"/>
            </a:endParaRPr>
          </a:p>
          <a:p>
            <a:pPr>
              <a:lnSpc>
                <a:spcPct val="100000"/>
              </a:lnSpc>
              <a:spcBef>
                <a:spcPts val="2700"/>
              </a:spcBef>
            </a:pPr>
            <a:endParaRPr sz="2100">
              <a:latin typeface="Open Sans"/>
              <a:cs typeface="Open Sans"/>
            </a:endParaRPr>
          </a:p>
          <a:p>
            <a:pPr algn="r" marL="4586605" marR="43180" indent="172720">
              <a:lnSpc>
                <a:spcPct val="116100"/>
              </a:lnSpc>
              <a:spcBef>
                <a:spcPts val="5"/>
              </a:spcBef>
            </a:pPr>
            <a:r>
              <a:rPr dirty="0" sz="2100">
                <a:solidFill>
                  <a:srgbClr val="FFFFFF"/>
                </a:solidFill>
                <a:latin typeface="Open Sans"/>
                <a:cs typeface="Open Sans"/>
              </a:rPr>
              <a:t>What</a:t>
            </a:r>
            <a:r>
              <a:rPr dirty="0" sz="2100" spc="20">
                <a:solidFill>
                  <a:srgbClr val="FFFFFF"/>
                </a:solidFill>
                <a:latin typeface="Open Sans"/>
                <a:cs typeface="Open Sans"/>
              </a:rPr>
              <a:t> </a:t>
            </a:r>
            <a:r>
              <a:rPr dirty="0" sz="2100" spc="-665">
                <a:solidFill>
                  <a:srgbClr val="FFFFFF"/>
                </a:solidFill>
                <a:latin typeface="Open Sans"/>
                <a:cs typeface="Open Sans"/>
              </a:rPr>
              <a:t>a</a:t>
            </a:r>
            <a:r>
              <a:rPr dirty="0" baseline="21164" sz="3150" spc="-780">
                <a:solidFill>
                  <a:srgbClr val="FFFFFF"/>
                </a:solidFill>
                <a:latin typeface="Open Sans"/>
                <a:cs typeface="Open Sans"/>
              </a:rPr>
              <a:t>a</a:t>
            </a:r>
            <a:r>
              <a:rPr dirty="0" sz="2100" spc="-360">
                <a:solidFill>
                  <a:srgbClr val="FFFFFF"/>
                </a:solidFill>
                <a:latin typeface="Open Sans"/>
                <a:cs typeface="Open Sans"/>
              </a:rPr>
              <a:t>r</a:t>
            </a:r>
            <a:r>
              <a:rPr dirty="0" baseline="21164" sz="3150" spc="-787">
                <a:solidFill>
                  <a:srgbClr val="FFFFFF"/>
                </a:solidFill>
                <a:latin typeface="Open Sans"/>
                <a:cs typeface="Open Sans"/>
              </a:rPr>
              <a:t>r</a:t>
            </a:r>
            <a:r>
              <a:rPr dirty="0" sz="2100" spc="-680">
                <a:solidFill>
                  <a:srgbClr val="FFFFFF"/>
                </a:solidFill>
                <a:latin typeface="Open Sans"/>
                <a:cs typeface="Open Sans"/>
              </a:rPr>
              <a:t>e</a:t>
            </a:r>
            <a:r>
              <a:rPr dirty="0" baseline="21164" sz="3150" spc="37">
                <a:solidFill>
                  <a:srgbClr val="FFFFFF"/>
                </a:solidFill>
                <a:latin typeface="Open Sans"/>
                <a:cs typeface="Open Sans"/>
              </a:rPr>
              <a:t>e</a:t>
            </a:r>
            <a:r>
              <a:rPr dirty="0" sz="2100" spc="-240">
                <a:solidFill>
                  <a:srgbClr val="FFFFFF"/>
                </a:solidFill>
                <a:latin typeface="Open Sans"/>
                <a:cs typeface="Open Sans"/>
              </a:rPr>
              <a:t>t</a:t>
            </a:r>
            <a:r>
              <a:rPr dirty="0" baseline="21164" sz="3150" spc="-780">
                <a:solidFill>
                  <a:srgbClr val="FFFFFF"/>
                </a:solidFill>
                <a:latin typeface="Open Sans"/>
                <a:cs typeface="Open Sans"/>
              </a:rPr>
              <a:t>t</a:t>
            </a:r>
            <a:r>
              <a:rPr dirty="0" sz="2100" spc="-790">
                <a:solidFill>
                  <a:srgbClr val="FFFFFF"/>
                </a:solidFill>
                <a:latin typeface="Open Sans"/>
                <a:cs typeface="Open Sans"/>
              </a:rPr>
              <a:t>h</a:t>
            </a:r>
            <a:r>
              <a:rPr dirty="0" baseline="21164" sz="3150" spc="-780">
                <a:solidFill>
                  <a:srgbClr val="FFFFFF"/>
                </a:solidFill>
                <a:latin typeface="Open Sans"/>
                <a:cs typeface="Open Sans"/>
              </a:rPr>
              <a:t>h</a:t>
            </a:r>
            <a:r>
              <a:rPr dirty="0" sz="2100" spc="-680">
                <a:solidFill>
                  <a:srgbClr val="FFFFFF"/>
                </a:solidFill>
                <a:latin typeface="Open Sans"/>
                <a:cs typeface="Open Sans"/>
              </a:rPr>
              <a:t>e</a:t>
            </a:r>
            <a:r>
              <a:rPr dirty="0" baseline="21164" sz="3150" spc="-7">
                <a:solidFill>
                  <a:srgbClr val="FFFFFF"/>
                </a:solidFill>
                <a:latin typeface="Open Sans"/>
                <a:cs typeface="Open Sans"/>
              </a:rPr>
              <a:t>e</a:t>
            </a:r>
            <a:r>
              <a:rPr dirty="0" baseline="21164" sz="3150" spc="-345">
                <a:solidFill>
                  <a:srgbClr val="FFFFFF"/>
                </a:solidFill>
                <a:latin typeface="Open Sans"/>
                <a:cs typeface="Open Sans"/>
              </a:rPr>
              <a:t> </a:t>
            </a:r>
            <a:r>
              <a:rPr dirty="0" sz="2100" spc="10">
                <a:solidFill>
                  <a:srgbClr val="FFFFFF"/>
                </a:solidFill>
                <a:latin typeface="Open Sans"/>
                <a:cs typeface="Open Sans"/>
              </a:rPr>
              <a:t>alternat</a:t>
            </a:r>
            <a:r>
              <a:rPr dirty="0" sz="2100" spc="-10">
                <a:solidFill>
                  <a:srgbClr val="FFFFFF"/>
                </a:solidFill>
                <a:latin typeface="Open Sans"/>
                <a:cs typeface="Open Sans"/>
              </a:rPr>
              <a:t>i</a:t>
            </a:r>
            <a:r>
              <a:rPr dirty="0" baseline="21164" sz="3150" spc="-742">
                <a:solidFill>
                  <a:srgbClr val="FFFFFF"/>
                </a:solidFill>
                <a:latin typeface="Open Sans"/>
                <a:cs typeface="Open Sans"/>
              </a:rPr>
              <a:t>i</a:t>
            </a:r>
            <a:r>
              <a:rPr dirty="0" sz="2100" spc="-530">
                <a:solidFill>
                  <a:srgbClr val="FFFFFF"/>
                </a:solidFill>
                <a:latin typeface="Open Sans"/>
                <a:cs typeface="Open Sans"/>
              </a:rPr>
              <a:t>v</a:t>
            </a:r>
            <a:r>
              <a:rPr dirty="0" baseline="21164" sz="3150" spc="-750">
                <a:solidFill>
                  <a:srgbClr val="FFFFFF"/>
                </a:solidFill>
                <a:latin typeface="Open Sans"/>
                <a:cs typeface="Open Sans"/>
              </a:rPr>
              <a:t>v</a:t>
            </a:r>
            <a:r>
              <a:rPr dirty="0" sz="2100" spc="-660">
                <a:solidFill>
                  <a:srgbClr val="FFFFFF"/>
                </a:solidFill>
                <a:latin typeface="Open Sans"/>
                <a:cs typeface="Open Sans"/>
              </a:rPr>
              <a:t>e</a:t>
            </a:r>
            <a:r>
              <a:rPr dirty="0" baseline="21164" sz="3150" spc="-750">
                <a:solidFill>
                  <a:srgbClr val="FFFFFF"/>
                </a:solidFill>
                <a:latin typeface="Open Sans"/>
                <a:cs typeface="Open Sans"/>
              </a:rPr>
              <a:t>e</a:t>
            </a:r>
            <a:r>
              <a:rPr dirty="0" sz="2100" spc="-480">
                <a:solidFill>
                  <a:srgbClr val="FFFFFF"/>
                </a:solidFill>
                <a:latin typeface="Open Sans"/>
                <a:cs typeface="Open Sans"/>
              </a:rPr>
              <a:t>s</a:t>
            </a:r>
            <a:r>
              <a:rPr dirty="0" baseline="21164" sz="3150" spc="67">
                <a:solidFill>
                  <a:srgbClr val="FFFFFF"/>
                </a:solidFill>
                <a:latin typeface="Open Sans"/>
                <a:cs typeface="Open Sans"/>
              </a:rPr>
              <a:t>s</a:t>
            </a:r>
            <a:r>
              <a:rPr dirty="0" sz="2100" spc="-220">
                <a:solidFill>
                  <a:srgbClr val="FFFFFF"/>
                </a:solidFill>
                <a:latin typeface="Open Sans"/>
                <a:cs typeface="Open Sans"/>
              </a:rPr>
              <a:t>t</a:t>
            </a:r>
            <a:r>
              <a:rPr dirty="0" baseline="21164" sz="3150" spc="-750">
                <a:solidFill>
                  <a:srgbClr val="FFFFFF"/>
                </a:solidFill>
                <a:latin typeface="Open Sans"/>
                <a:cs typeface="Open Sans"/>
              </a:rPr>
              <a:t>t</a:t>
            </a:r>
            <a:r>
              <a:rPr dirty="0" sz="2100" spc="-750">
                <a:solidFill>
                  <a:srgbClr val="FFFFFF"/>
                </a:solidFill>
                <a:latin typeface="Open Sans"/>
                <a:cs typeface="Open Sans"/>
              </a:rPr>
              <a:t>o</a:t>
            </a:r>
            <a:r>
              <a:rPr dirty="0" baseline="21164" sz="3150" spc="22">
                <a:solidFill>
                  <a:srgbClr val="FFFFFF"/>
                </a:solidFill>
                <a:latin typeface="Open Sans"/>
                <a:cs typeface="Open Sans"/>
              </a:rPr>
              <a:t>o</a:t>
            </a:r>
            <a:r>
              <a:rPr dirty="0" baseline="21164" sz="3150" spc="-345">
                <a:solidFill>
                  <a:srgbClr val="FFFFFF"/>
                </a:solidFill>
                <a:latin typeface="Open Sans"/>
                <a:cs typeface="Open Sans"/>
              </a:rPr>
              <a:t> </a:t>
            </a:r>
            <a:r>
              <a:rPr dirty="0" sz="2100">
                <a:solidFill>
                  <a:srgbClr val="FFFFFF"/>
                </a:solidFill>
                <a:latin typeface="Open Sans"/>
                <a:cs typeface="Open Sans"/>
              </a:rPr>
              <a:t>taking</a:t>
            </a:r>
            <a:r>
              <a:rPr dirty="0" sz="2100" spc="40">
                <a:solidFill>
                  <a:srgbClr val="FFFFFF"/>
                </a:solidFill>
                <a:latin typeface="Open Sans"/>
                <a:cs typeface="Open Sans"/>
              </a:rPr>
              <a:t> </a:t>
            </a:r>
            <a:r>
              <a:rPr dirty="0" sz="2100" spc="-20">
                <a:solidFill>
                  <a:srgbClr val="FFFFFF"/>
                </a:solidFill>
                <a:latin typeface="Open Sans"/>
                <a:cs typeface="Open Sans"/>
              </a:rPr>
              <a:t>HRT?</a:t>
            </a:r>
            <a:endParaRPr sz="2100">
              <a:latin typeface="Open Sans"/>
              <a:cs typeface="Open Sans"/>
            </a:endParaRPr>
          </a:p>
        </p:txBody>
      </p:sp>
      <p:sp>
        <p:nvSpPr>
          <p:cNvPr id="130" name="object 130" descr=""/>
          <p:cNvSpPr/>
          <p:nvPr/>
        </p:nvSpPr>
        <p:spPr>
          <a:xfrm>
            <a:off x="5057406" y="4338954"/>
            <a:ext cx="2505710" cy="5005705"/>
          </a:xfrm>
          <a:custGeom>
            <a:avLst/>
            <a:gdLst/>
            <a:ahLst/>
            <a:cxnLst/>
            <a:rect l="l" t="t" r="r" b="b"/>
            <a:pathLst>
              <a:path w="2505709" h="5005705">
                <a:moveTo>
                  <a:pt x="2505430" y="4637862"/>
                </a:moveTo>
                <a:lnTo>
                  <a:pt x="475665" y="4637862"/>
                </a:lnTo>
                <a:lnTo>
                  <a:pt x="475665" y="5005590"/>
                </a:lnTo>
                <a:lnTo>
                  <a:pt x="2505430" y="5005590"/>
                </a:lnTo>
                <a:lnTo>
                  <a:pt x="2505430" y="4637862"/>
                </a:lnTo>
                <a:close/>
              </a:path>
              <a:path w="2505709" h="5005705">
                <a:moveTo>
                  <a:pt x="2505430" y="0"/>
                </a:moveTo>
                <a:lnTo>
                  <a:pt x="0" y="0"/>
                </a:lnTo>
                <a:lnTo>
                  <a:pt x="0" y="617969"/>
                </a:lnTo>
                <a:lnTo>
                  <a:pt x="2505430" y="617969"/>
                </a:lnTo>
                <a:lnTo>
                  <a:pt x="2505430" y="0"/>
                </a:lnTo>
                <a:close/>
              </a:path>
            </a:pathLst>
          </a:custGeom>
          <a:solidFill>
            <a:srgbClr val="F4F1FF"/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Antonia Bradley</dc:creator>
  <cp:keywords>DAGMpe8tylQ,BADjjvT8Oq4</cp:keywords>
  <dc:title>WMD24 Posters</dc:title>
  <dcterms:created xsi:type="dcterms:W3CDTF">2024-08-14T06:41:58Z</dcterms:created>
  <dcterms:modified xsi:type="dcterms:W3CDTF">2024-08-14T06:41:58Z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2024-08-14T00:00:00Z</vt:filetime>
  </property>
  <property fmtid="{D5CDD505-2E9C-101B-9397-08002B2CF9AE}" pid="3" name="Creator">
    <vt:lpwstr>Canva</vt:lpwstr>
  </property>
  <property fmtid="{D5CDD505-2E9C-101B-9397-08002B2CF9AE}" pid="4" name="LastSaved">
    <vt:filetime>2024-08-14T00:00:00Z</vt:filetime>
  </property>
  <property fmtid="{D5CDD505-2E9C-101B-9397-08002B2CF9AE}" pid="5" name="Producer">
    <vt:lpwstr>Canva</vt:lpwstr>
  </property>
</Properties>
</file>