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2850" cy="10696575"/>
  <p:notesSz cx="7562850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7" d="100"/>
          <a:sy n="77" d="100"/>
        </p:scale>
        <p:origin x="356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10696575"/>
                </a:moveTo>
                <a:lnTo>
                  <a:pt x="7562850" y="10696575"/>
                </a:lnTo>
                <a:lnTo>
                  <a:pt x="7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10696575"/>
                </a:moveTo>
                <a:lnTo>
                  <a:pt x="7562850" y="10696575"/>
                </a:lnTo>
                <a:lnTo>
                  <a:pt x="7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4F2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19" y="9482963"/>
            <a:ext cx="1790700" cy="914400"/>
          </a:xfrm>
          <a:prstGeom prst="rect">
            <a:avLst/>
          </a:prstGeom>
        </p:spPr>
      </p:pic>
      <p:pic>
        <p:nvPicPr>
          <p:cNvPr id="3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33700" cy="2933699"/>
          </a:xfrm>
          <a:prstGeom prst="rect">
            <a:avLst/>
          </a:prstGeom>
        </p:spPr>
      </p:pic>
      <p:pic>
        <p:nvPicPr>
          <p:cNvPr id="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896" y="4708409"/>
            <a:ext cx="8039100" cy="4514850"/>
          </a:xfrm>
          <a:prstGeom prst="rect">
            <a:avLst/>
          </a:prstGeom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6047"/>
            <a:ext cx="6352032" cy="4026407"/>
          </a:xfrm>
          <a:prstGeom prst="rect">
            <a:avLst/>
          </a:prstGeom>
        </p:spPr>
      </p:pic>
      <p:pic>
        <p:nvPicPr>
          <p:cNvPr id="6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413" y="4532312"/>
            <a:ext cx="3011437" cy="4695738"/>
          </a:xfrm>
          <a:prstGeom prst="rect">
            <a:avLst/>
          </a:prstGeom>
        </p:spPr>
      </p:pic>
      <p:sp>
        <p:nvSpPr>
          <p:cNvPr id="12" name="text 1"/>
          <p:cNvSpPr txBox="1"/>
          <p:nvPr/>
        </p:nvSpPr>
        <p:spPr>
          <a:xfrm>
            <a:off x="741502" y="2725266"/>
            <a:ext cx="6042349" cy="19009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Raising awareness of the menopause and the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support options available for improving health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and wellbeing. The theme for World Menopause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Day 2024 is Hormone Replacement Therapy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(HRT)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7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08" y="4338945"/>
            <a:ext cx="2505442" cy="617967"/>
          </a:xfrm>
          <a:prstGeom prst="rect">
            <a:avLst/>
          </a:prstGeom>
        </p:spPr>
      </p:pic>
      <p:pic>
        <p:nvPicPr>
          <p:cNvPr id="8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78" y="8976816"/>
            <a:ext cx="2029772" cy="367727"/>
          </a:xfrm>
          <a:prstGeom prst="rect">
            <a:avLst/>
          </a:prstGeom>
        </p:spPr>
      </p:pic>
      <p:pic>
        <p:nvPicPr>
          <p:cNvPr id="9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87" y="6783463"/>
            <a:ext cx="1466850" cy="1466850"/>
          </a:xfrm>
          <a:prstGeom prst="rect">
            <a:avLst/>
          </a:prstGeom>
        </p:spPr>
      </p:pic>
      <p:sp>
        <p:nvSpPr>
          <p:cNvPr id="13" name="text 1"/>
          <p:cNvSpPr txBox="1"/>
          <p:nvPr/>
        </p:nvSpPr>
        <p:spPr>
          <a:xfrm>
            <a:off x="2727490" y="974893"/>
            <a:ext cx="4169566" cy="9985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60" spc="10" dirty="0">
                <a:solidFill>
                  <a:srgbClr val="4C4281"/>
                </a:solidFill>
                <a:latin typeface="Arial"/>
                <a:cs typeface="Arial"/>
              </a:rPr>
              <a:t>World Menopause Day</a:t>
            </a:r>
            <a:endParaRPr sz="2200">
              <a:latin typeface="Arial"/>
              <a:cs typeface="Arial"/>
            </a:endParaRPr>
          </a:p>
          <a:p>
            <a:pPr marL="1196429">
              <a:lnSpc>
                <a:spcPct val="100000"/>
              </a:lnSpc>
            </a:pPr>
            <a:r>
              <a:rPr sz="2800" spc="10" dirty="0">
                <a:solidFill>
                  <a:srgbClr val="4C4281"/>
                </a:solidFill>
                <a:latin typeface="Arial"/>
                <a:cs typeface="Arial"/>
              </a:rPr>
              <a:t>18 October 2024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4868077" y="5939202"/>
            <a:ext cx="2398024" cy="5924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00" spc="10" dirty="0">
                <a:solidFill>
                  <a:srgbClr val="FFFFFF"/>
                </a:solidFill>
                <a:latin typeface="Arial"/>
                <a:cs typeface="Arial"/>
              </a:rPr>
              <a:t>What is HRT?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Macintosh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Sally Leech</cp:lastModifiedBy>
  <cp:revision>1</cp:revision>
  <dcterms:created xsi:type="dcterms:W3CDTF">2024-08-05T13:37:49Z</dcterms:created>
  <dcterms:modified xsi:type="dcterms:W3CDTF">2024-08-05T13:38:49Z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2024-08-05T00:00:00Z</vt:filetime>
  </property>
  <property fmtid="{D5CDD505-2E9C-101B-9397-08002B2CF9AE}" pid="3" name="LastSaved">
    <vt:filetime>2024-08-05T00:00:00Z</vt:filetime>
  </property>
</Properties>
</file>