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0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29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27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1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01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87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6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14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16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3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22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689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3D571-5A54-45EF-A1E2-B7669F5A8A27}" type="datetimeFigureOut">
              <a:rPr lang="en-GB" smtClean="0"/>
              <a:t>05/08/2024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94F27B-9773-4E95-9482-8245B8E9C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59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hands holding a piece of puzzle&#10;&#10;Description automatically generated">
            <a:extLst>
              <a:ext uri="{FF2B5EF4-FFF2-40B4-BE49-F238E27FC236}">
                <a16:creationId xmlns:a16="http://schemas.microsoft.com/office/drawing/2014/main" id="{A9CCAF33-21F0-BDC7-9968-F40BE6A65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2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d&#10;&#10;Description automatically generated">
            <a:extLst>
              <a:ext uri="{FF2B5EF4-FFF2-40B4-BE49-F238E27FC236}">
                <a16:creationId xmlns:a16="http://schemas.microsoft.com/office/drawing/2014/main" id="{E8F03673-7394-8C10-C258-8E902663C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75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looking at a computer&#10;&#10;Description automatically generated">
            <a:extLst>
              <a:ext uri="{FF2B5EF4-FFF2-40B4-BE49-F238E27FC236}">
                <a16:creationId xmlns:a16="http://schemas.microsoft.com/office/drawing/2014/main" id="{85028E55-33E4-7804-4604-E4DC8A1AF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0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0</Words>
  <Application>Microsoft Office PowerPoint</Application>
  <PresentationFormat>A4 Paper (210x297 mm)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Antonia Bradley</dc:creator>
  <cp:lastModifiedBy>Antonia Bradley</cp:lastModifiedBy>
  <cp:revision>1</cp:revision>
  <dcterms:created xsi:type="dcterms:W3CDTF">2024-08-05T10:18:56Z</dcterms:created>
  <dcterms:modified xsi:type="dcterms:W3CDTF">2024-08-05T12:46:11Z</dcterms:modified>
</cp:coreProperties>
</file>